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311" r:id="rId2"/>
    <p:sldId id="262" r:id="rId3"/>
    <p:sldId id="301" r:id="rId4"/>
    <p:sldId id="300" r:id="rId5"/>
    <p:sldId id="318" r:id="rId6"/>
    <p:sldId id="312" r:id="rId7"/>
    <p:sldId id="313" r:id="rId8"/>
    <p:sldId id="259" r:id="rId9"/>
    <p:sldId id="263" r:id="rId10"/>
    <p:sldId id="264" r:id="rId11"/>
    <p:sldId id="265" r:id="rId12"/>
    <p:sldId id="266" r:id="rId13"/>
    <p:sldId id="260" r:id="rId14"/>
    <p:sldId id="261" r:id="rId15"/>
    <p:sldId id="303" r:id="rId16"/>
    <p:sldId id="304" r:id="rId17"/>
    <p:sldId id="268" r:id="rId18"/>
    <p:sldId id="269" r:id="rId19"/>
    <p:sldId id="305" r:id="rId20"/>
    <p:sldId id="306" r:id="rId21"/>
    <p:sldId id="270" r:id="rId22"/>
    <p:sldId id="271" r:id="rId23"/>
    <p:sldId id="307" r:id="rId24"/>
    <p:sldId id="308" r:id="rId25"/>
    <p:sldId id="272" r:id="rId26"/>
    <p:sldId id="273" r:id="rId27"/>
    <p:sldId id="314" r:id="rId28"/>
    <p:sldId id="315" r:id="rId29"/>
    <p:sldId id="276" r:id="rId30"/>
    <p:sldId id="277" r:id="rId31"/>
    <p:sldId id="317" r:id="rId32"/>
    <p:sldId id="316" r:id="rId33"/>
    <p:sldId id="278" r:id="rId34"/>
    <p:sldId id="279" r:id="rId35"/>
    <p:sldId id="320" r:id="rId36"/>
    <p:sldId id="319" r:id="rId37"/>
    <p:sldId id="280" r:id="rId38"/>
    <p:sldId id="281" r:id="rId39"/>
    <p:sldId id="322" r:id="rId40"/>
    <p:sldId id="321" r:id="rId41"/>
    <p:sldId id="283" r:id="rId42"/>
    <p:sldId id="284" r:id="rId43"/>
    <p:sldId id="324" r:id="rId44"/>
    <p:sldId id="323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309" r:id="rId58"/>
    <p:sldId id="310" r:id="rId59"/>
    <p:sldId id="274" r:id="rId60"/>
    <p:sldId id="275" r:id="rId61"/>
    <p:sldId id="282" r:id="rId62"/>
    <p:sldId id="267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팔레트" id="{CE1A07FD-382B-4616-92A4-9DAD0A5604F4}">
          <p14:sldIdLst>
            <p14:sldId id="311"/>
          </p14:sldIdLst>
        </p14:section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  <p14:sldId id="318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이지스" id="{CD5A6D59-9391-4B8E-ABFE-5B3330630F18}">
          <p14:sldIdLst>
            <p14:sldId id="260"/>
            <p14:sldId id="261"/>
            <p14:sldId id="303"/>
            <p14:sldId id="304"/>
          </p14:sldIdLst>
        </p14:section>
        <p14:section name="바실리스크" id="{A481E269-AA38-4DBA-AADC-57F83C4A99A7}">
          <p14:sldIdLst>
            <p14:sldId id="268"/>
            <p14:sldId id="269"/>
            <p14:sldId id="305"/>
            <p14:sldId id="306"/>
          </p14:sldIdLst>
        </p14:section>
        <p14:section name="블랙 위도우" id="{0D3C89D4-5C62-45F6-9E81-F7B7D0F187E5}">
          <p14:sldIdLst>
            <p14:sldId id="270"/>
            <p14:sldId id="271"/>
            <p14:sldId id="307"/>
            <p14:sldId id="308"/>
          </p14:sldIdLst>
        </p14:section>
        <p14:section name="브롤러" id="{E137727A-E5A3-4504-92FF-37B2B9E24E4C}">
          <p14:sldIdLst>
            <p14:sldId id="272"/>
            <p14:sldId id="273"/>
            <p14:sldId id="314"/>
            <p14:sldId id="315"/>
          </p14:sldIdLst>
        </p14:section>
        <p14:section name="센츄리온" id="{67EB9F11-BD57-430F-B5BD-0090AB48F8B9}">
          <p14:sldIdLst>
            <p14:sldId id="276"/>
            <p14:sldId id="277"/>
            <p14:sldId id="317"/>
            <p14:sldId id="316"/>
          </p14:sldIdLst>
        </p14:section>
        <p14:section name="콜로서스" id="{FC963001-FBD3-40E6-B7F0-B7ECEB10A307}">
          <p14:sldIdLst>
            <p14:sldId id="278"/>
            <p14:sldId id="279"/>
            <p14:sldId id="320"/>
            <p14:sldId id="319"/>
          </p14:sldIdLst>
        </p14:section>
        <p14:section name="디스트로이어" id="{96656B3B-646E-4898-ADD1-09C14CF72C82}">
          <p14:sldIdLst>
            <p14:sldId id="280"/>
            <p14:sldId id="281"/>
            <p14:sldId id="322"/>
            <p14:sldId id="321"/>
          </p14:sldIdLst>
        </p14:section>
        <p14:section name="디스플레이서" id="{950FB535-164D-4321-8B3E-692A0AB3BDD7}">
          <p14:sldIdLst>
            <p14:sldId id="283"/>
            <p14:sldId id="284"/>
            <p14:sldId id="324"/>
            <p14:sldId id="323"/>
          </p14:sldIdLst>
        </p14:section>
        <p14:section name="디스럽터" id="{7411F951-45AC-4D77-B672-A0B731055951}">
          <p14:sldIdLst>
            <p14:sldId id="285"/>
            <p14:sldId id="286"/>
          </p14:sldIdLst>
        </p14:section>
        <p14:section name="엔데버" id="{C5D86C5E-FDC2-400C-86CE-081B2B1FFB4E}">
          <p14:sldIdLst>
            <p14:sldId id="287"/>
            <p14:sldId id="288"/>
          </p14:sldIdLst>
        </p14:section>
        <p14:section name="인포서" id="{8A4C87AE-07D2-487F-A7F7-630754D9A66F}">
          <p14:sldIdLst>
            <p14:sldId id="289"/>
            <p14:sldId id="290"/>
          </p14:sldIdLst>
        </p14:section>
        <p14:section name="퓨리온" id="{878CA903-D357-4A6C-B84D-8B0D358F08AF}">
          <p14:sldIdLst>
            <p14:sldId id="291"/>
            <p14:sldId id="292"/>
          </p14:sldIdLst>
        </p14:section>
        <p14:section name="고스트" id="{14C79A80-2B13-44CB-A7C0-28A62DF08487}">
          <p14:sldIdLst>
            <p14:sldId id="293"/>
            <p14:sldId id="294"/>
          </p14:sldIdLst>
        </p14:section>
        <p14:section name="글래디에이터" id="{D69CD9CD-2887-43C1-9AD7-8B7565EE028D}">
          <p14:sldIdLst>
            <p14:sldId id="295"/>
            <p14:sldId id="296"/>
            <p14:sldId id="309"/>
            <p14:sldId id="310"/>
          </p14:sldIdLst>
        </p14:section>
        <p14:section name="이스터에그" id="{2DF4C565-CD8B-43BE-AB48-A0D52C39ACE4}">
          <p14:sldIdLst>
            <p14:sldId id="274"/>
            <p14:sldId id="275"/>
            <p14:sldId id="282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9D2B"/>
    <a:srgbClr val="C3503A"/>
    <a:srgbClr val="181C1D"/>
    <a:srgbClr val="D8E2F5"/>
    <a:srgbClr val="DAE3F3"/>
    <a:srgbClr val="F6F8FC"/>
    <a:srgbClr val="FF0000"/>
    <a:srgbClr val="ED7D31"/>
    <a:srgbClr val="0070C0"/>
    <a:srgbClr val="FFA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3911" autoAdjust="0"/>
  </p:normalViewPr>
  <p:slideViewPr>
    <p:cSldViewPr snapToGrid="0">
      <p:cViewPr varScale="1">
        <p:scale>
          <a:sx n="107" d="100"/>
          <a:sy n="107" d="100"/>
        </p:scale>
        <p:origin x="2052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215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48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4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41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01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55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75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68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4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011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68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31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977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914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44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6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8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767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00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7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714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640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8710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06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730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0455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36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5423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41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265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4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819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21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777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04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4220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77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258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63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92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803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026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219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6458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7784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68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98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000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2018-10-02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.png"/><Relationship Id="rId3" Type="http://schemas.openxmlformats.org/officeDocument/2006/relationships/slide" Target="slide25.xml"/><Relationship Id="rId7" Type="http://schemas.openxmlformats.org/officeDocument/2006/relationships/slide" Target="slide49.xml"/><Relationship Id="rId12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13.png"/><Relationship Id="rId5" Type="http://schemas.openxmlformats.org/officeDocument/2006/relationships/slide" Target="slide51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slide" Target="slide41.xml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45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slide" Target="slide25.xml"/><Relationship Id="rId10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png"/><Relationship Id="rId3" Type="http://schemas.openxmlformats.org/officeDocument/2006/relationships/slide" Target="slide17.xml"/><Relationship Id="rId7" Type="http://schemas.openxmlformats.org/officeDocument/2006/relationships/slide" Target="slide47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slide" Target="slide25.xml"/><Relationship Id="rId5" Type="http://schemas.openxmlformats.org/officeDocument/2006/relationships/slide" Target="slide53.xml"/><Relationship Id="rId15" Type="http://schemas.openxmlformats.org/officeDocument/2006/relationships/image" Target="../media/image2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slide" Target="slide21.xml"/><Relationship Id="rId1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18" Type="http://schemas.openxmlformats.org/officeDocument/2006/relationships/image" Target="../media/image9.sv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12" Type="http://schemas.openxmlformats.org/officeDocument/2006/relationships/slide" Target="slide8.xml"/><Relationship Id="rId17" Type="http://schemas.openxmlformats.org/officeDocument/2006/relationships/image" Target="../media/image8.png"/><Relationship Id="rId2" Type="http://schemas.microsoft.com/office/2007/relationships/media" Target="../media/media1.mp4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slide" Target="slide4.xml"/><Relationship Id="rId5" Type="http://schemas.openxmlformats.org/officeDocument/2006/relationships/image" Target="../media/image1.png"/><Relationship Id="rId15" Type="http://schemas.openxmlformats.org/officeDocument/2006/relationships/image" Target="../media/image6.png"/><Relationship Id="rId10" Type="http://schemas.openxmlformats.org/officeDocument/2006/relationships/slide" Target="slide6.xml"/><Relationship Id="rId19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slide" Target="slide62.xml"/><Relationship Id="rId1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1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slide" Target="slide17.xml"/><Relationship Id="rId4" Type="http://schemas.openxmlformats.org/officeDocument/2006/relationships/image" Target="../media/image2.png"/><Relationship Id="rId9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3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12" Type="http://schemas.openxmlformats.org/officeDocument/2006/relationships/slide" Target="slide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22.xml"/><Relationship Id="rId4" Type="http://schemas.openxmlformats.org/officeDocument/2006/relationships/image" Target="../media/image2.png"/><Relationship Id="rId9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17.xml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8.xml"/><Relationship Id="rId5" Type="http://schemas.microsoft.com/office/2007/relationships/hdphoto" Target="../media/hdphoto1.wdp"/><Relationship Id="rId10" Type="http://schemas.openxmlformats.org/officeDocument/2006/relationships/slide" Target="slide26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25.xml"/><Relationship Id="rId5" Type="http://schemas.microsoft.com/office/2007/relationships/hdphoto" Target="../media/hdphoto1.wdp"/><Relationship Id="rId10" Type="http://schemas.openxmlformats.org/officeDocument/2006/relationships/slide" Target="slide28.xml"/><Relationship Id="rId4" Type="http://schemas.openxmlformats.org/officeDocument/2006/relationships/image" Target="../media/image2.png"/><Relationship Id="rId9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29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slide" Target="slide62.xml"/><Relationship Id="rId21" Type="http://schemas.openxmlformats.org/officeDocument/2006/relationships/slide" Target="slide9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slide" Target="slide10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12.xml"/><Relationship Id="rId23" Type="http://schemas.openxmlformats.org/officeDocument/2006/relationships/image" Target="../media/image3.png"/><Relationship Id="rId10" Type="http://schemas.openxmlformats.org/officeDocument/2006/relationships/image" Target="../media/image7.svg"/><Relationship Id="rId19" Type="http://schemas.openxmlformats.org/officeDocument/2006/relationships/slide" Target="slide11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9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29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6.xml"/><Relationship Id="rId5" Type="http://schemas.microsoft.com/office/2007/relationships/hdphoto" Target="../media/hdphoto1.wdp"/><Relationship Id="rId10" Type="http://schemas.openxmlformats.org/officeDocument/2006/relationships/slide" Target="slide34.xml"/><Relationship Id="rId4" Type="http://schemas.openxmlformats.org/officeDocument/2006/relationships/image" Target="../media/image2.png"/><Relationship Id="rId9" Type="http://schemas.openxmlformats.org/officeDocument/2006/relationships/slide" Target="slide6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5.xml"/><Relationship Id="rId5" Type="http://schemas.microsoft.com/office/2007/relationships/hdphoto" Target="../media/hdphoto1.wdp"/><Relationship Id="rId10" Type="http://schemas.openxmlformats.org/officeDocument/2006/relationships/slide" Target="slide61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4.xml"/><Relationship Id="rId5" Type="http://schemas.microsoft.com/office/2007/relationships/hdphoto" Target="../media/hdphoto1.wdp"/><Relationship Id="rId10" Type="http://schemas.openxmlformats.org/officeDocument/2006/relationships/slide" Target="slide61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6.xml"/><Relationship Id="rId5" Type="http://schemas.microsoft.com/office/2007/relationships/hdphoto" Target="../media/hdphoto1.wdp"/><Relationship Id="rId10" Type="http://schemas.openxmlformats.org/officeDocument/2006/relationships/slide" Target="slide34.xml"/><Relationship Id="rId4" Type="http://schemas.openxmlformats.org/officeDocument/2006/relationships/image" Target="../media/image2.png"/><Relationship Id="rId9" Type="http://schemas.openxmlformats.org/officeDocument/2006/relationships/slide" Target="slide6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7.xml"/><Relationship Id="rId5" Type="http://schemas.microsoft.com/office/2007/relationships/hdphoto" Target="../media/hdphoto1.wdp"/><Relationship Id="rId10" Type="http://schemas.openxmlformats.org/officeDocument/2006/relationships/slide" Target="slide40.xml"/><Relationship Id="rId4" Type="http://schemas.openxmlformats.org/officeDocument/2006/relationships/image" Target="../media/image2.png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40.xml"/><Relationship Id="rId3" Type="http://schemas.openxmlformats.org/officeDocument/2006/relationships/slide" Target="slide9.xml"/><Relationship Id="rId7" Type="http://schemas.microsoft.com/office/2007/relationships/hdphoto" Target="../media/hdphoto2.wdp"/><Relationship Id="rId12" Type="http://schemas.openxmlformats.org/officeDocument/2006/relationships/slide" Target="slide3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39.xml"/><Relationship Id="rId5" Type="http://schemas.microsoft.com/office/2007/relationships/hdphoto" Target="../media/hdphoto1.wdp"/><Relationship Id="rId10" Type="http://schemas.openxmlformats.org/officeDocument/2006/relationships/slide" Target="slide35.xml"/><Relationship Id="rId4" Type="http://schemas.openxmlformats.org/officeDocument/2006/relationships/image" Target="../media/image2.png"/><Relationship Id="rId9" Type="http://schemas.openxmlformats.org/officeDocument/2006/relationships/slide" Target="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40.xml"/><Relationship Id="rId5" Type="http://schemas.microsoft.com/office/2007/relationships/hdphoto" Target="../media/hdphoto1.wdp"/><Relationship Id="rId10" Type="http://schemas.openxmlformats.org/officeDocument/2006/relationships/slide" Target="slide38.xml"/><Relationship Id="rId4" Type="http://schemas.openxmlformats.org/officeDocument/2006/relationships/image" Target="../media/image2.png"/><Relationship Id="rId9" Type="http://schemas.openxmlformats.org/officeDocument/2006/relationships/slide" Target="slid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62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19" Type="http://schemas.openxmlformats.org/officeDocument/2006/relationships/image" Target="../media/image3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" Target="slide37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slide" Target="slide40.xml"/><Relationship Id="rId5" Type="http://schemas.openxmlformats.org/officeDocument/2006/relationships/image" Target="../media/image2.png"/><Relationship Id="rId10" Type="http://schemas.openxmlformats.org/officeDocument/2006/relationships/slide" Target="slide38.xml"/><Relationship Id="rId4" Type="http://schemas.openxmlformats.org/officeDocument/2006/relationships/slide" Target="slide9.xml"/><Relationship Id="rId9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" Target="slide41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slide" Target="slide44.xml"/><Relationship Id="rId5" Type="http://schemas.openxmlformats.org/officeDocument/2006/relationships/image" Target="../media/image2.png"/><Relationship Id="rId10" Type="http://schemas.openxmlformats.org/officeDocument/2006/relationships/slide" Target="slide42.xml"/><Relationship Id="rId4" Type="http://schemas.openxmlformats.org/officeDocument/2006/relationships/slide" Target="slide10.xml"/><Relationship Id="rId9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44.xml"/><Relationship Id="rId5" Type="http://schemas.microsoft.com/office/2007/relationships/hdphoto" Target="../media/hdphoto1.wdp"/><Relationship Id="rId10" Type="http://schemas.openxmlformats.org/officeDocument/2006/relationships/slide" Target="slide43.xml"/><Relationship Id="rId4" Type="http://schemas.openxmlformats.org/officeDocument/2006/relationships/image" Target="../media/image2.png"/><Relationship Id="rId9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44.xml"/><Relationship Id="rId5" Type="http://schemas.microsoft.com/office/2007/relationships/hdphoto" Target="../media/hdphoto1.wdp"/><Relationship Id="rId10" Type="http://schemas.openxmlformats.org/officeDocument/2006/relationships/slide" Target="slide42.xml"/><Relationship Id="rId4" Type="http://schemas.openxmlformats.org/officeDocument/2006/relationships/image" Target="../media/image2.png"/><Relationship Id="rId9" Type="http://schemas.openxmlformats.org/officeDocument/2006/relationships/slide" Target="slide4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slide" Target="slide41.xml"/><Relationship Id="rId5" Type="http://schemas.microsoft.com/office/2007/relationships/hdphoto" Target="../media/hdphoto1.wdp"/><Relationship Id="rId10" Type="http://schemas.openxmlformats.org/officeDocument/2006/relationships/slide" Target="slide44.xml"/><Relationship Id="rId4" Type="http://schemas.openxmlformats.org/officeDocument/2006/relationships/image" Target="../media/image2.png"/><Relationship Id="rId9" Type="http://schemas.openxmlformats.org/officeDocument/2006/relationships/slide" Target="slide4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3" Type="http://schemas.openxmlformats.org/officeDocument/2006/relationships/slide" Target="slide62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10" Type="http://schemas.openxmlformats.org/officeDocument/2006/relationships/image" Target="../media/image7.sv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1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5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2.xml"/><Relationship Id="rId7" Type="http://schemas.microsoft.com/office/2007/relationships/hdphoto" Target="../media/hdphoto2.wd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5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5.xml"/><Relationship Id="rId4" Type="http://schemas.openxmlformats.org/officeDocument/2006/relationships/image" Target="../media/image2.png"/><Relationship Id="rId9" Type="http://schemas.openxmlformats.org/officeDocument/2006/relationships/slide" Target="slide5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8.xml"/><Relationship Id="rId4" Type="http://schemas.openxmlformats.org/officeDocument/2006/relationships/image" Target="../media/image2.png"/><Relationship Id="rId9" Type="http://schemas.openxmlformats.org/officeDocument/2006/relationships/slide" Target="slide5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8.xml"/><Relationship Id="rId4" Type="http://schemas.openxmlformats.org/officeDocument/2006/relationships/image" Target="../media/image2.png"/><Relationship Id="rId9" Type="http://schemas.openxmlformats.org/officeDocument/2006/relationships/slide" Target="slide5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slide" Target="slide55.xml"/><Relationship Id="rId4" Type="http://schemas.openxmlformats.org/officeDocument/2006/relationships/image" Target="../media/image2.png"/><Relationship Id="rId9" Type="http://schemas.openxmlformats.org/officeDocument/2006/relationships/slide" Target="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62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6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39.png"/><Relationship Id="rId4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3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slide" Target="slide62.xml"/><Relationship Id="rId11" Type="http://schemas.openxmlformats.org/officeDocument/2006/relationships/image" Target="../media/image5.svg"/><Relationship Id="rId5" Type="http://schemas.openxmlformats.org/officeDocument/2006/relationships/image" Target="../media/image44.png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slide" Target="slide8.xml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3.xml"/><Relationship Id="rId3" Type="http://schemas.openxmlformats.org/officeDocument/2006/relationships/slide" Target="slide62.xml"/><Relationship Id="rId21" Type="http://schemas.openxmlformats.org/officeDocument/2006/relationships/slide" Target="slide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5" Type="http://schemas.openxmlformats.org/officeDocument/2006/relationships/image" Target="../media/image17.png"/><Relationship Id="rId10" Type="http://schemas.openxmlformats.org/officeDocument/2006/relationships/image" Target="../media/image7.svg"/><Relationship Id="rId19" Type="http://schemas.openxmlformats.org/officeDocument/2006/relationships/image" Target="../media/image2.png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slide" Target="slide59.xml"/><Relationship Id="rId26" Type="http://schemas.openxmlformats.org/officeDocument/2006/relationships/image" Target="../media/image15.png"/><Relationship Id="rId3" Type="http://schemas.openxmlformats.org/officeDocument/2006/relationships/slide" Target="slide62.xml"/><Relationship Id="rId21" Type="http://schemas.openxmlformats.org/officeDocument/2006/relationships/slide" Target="slide1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07/relationships/hdphoto" Target="../media/hdphoto1.wdp"/><Relationship Id="rId25" Type="http://schemas.openxmlformats.org/officeDocument/2006/relationships/slide" Target="slide9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image" Target="../media/image8.png"/><Relationship Id="rId24" Type="http://schemas.openxmlformats.org/officeDocument/2006/relationships/image" Target="../media/image13.png"/><Relationship Id="rId5" Type="http://schemas.openxmlformats.org/officeDocument/2006/relationships/slide" Target="slide4.xml"/><Relationship Id="rId15" Type="http://schemas.openxmlformats.org/officeDocument/2006/relationships/slide" Target="slide3.xml"/><Relationship Id="rId23" Type="http://schemas.openxmlformats.org/officeDocument/2006/relationships/slide" Target="slide10.xml"/><Relationship Id="rId10" Type="http://schemas.openxmlformats.org/officeDocument/2006/relationships/image" Target="../media/image7.svg"/><Relationship Id="rId19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4.png"/><Relationship Id="rId27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image" Target="../media/image21.png"/><Relationship Id="rId3" Type="http://schemas.openxmlformats.org/officeDocument/2006/relationships/slide" Target="slide8.xml"/><Relationship Id="rId7" Type="http://schemas.openxmlformats.org/officeDocument/2006/relationships/image" Target="../media/image20.png"/><Relationship Id="rId12" Type="http://schemas.openxmlformats.org/officeDocument/2006/relationships/slide" Target="slide2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slide" Target="slide33.xml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slide" Target="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aseline="0"/>
              <a:t>팔레트</a:t>
            </a: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A15DDE-8FDB-4088-8B6C-C588FE7A5C62}"/>
              </a:ext>
            </a:extLst>
          </p:cNvPr>
          <p:cNvSpPr/>
          <p:nvPr/>
        </p:nvSpPr>
        <p:spPr>
          <a:xfrm>
            <a:off x="774933" y="344278"/>
            <a:ext cx="325398" cy="325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E2475A-48D0-45BA-9B91-DAF6DBE9F2A2}"/>
              </a:ext>
            </a:extLst>
          </p:cNvPr>
          <p:cNvSpPr/>
          <p:nvPr/>
        </p:nvSpPr>
        <p:spPr>
          <a:xfrm>
            <a:off x="1820324" y="2243638"/>
            <a:ext cx="325398" cy="325398"/>
          </a:xfrm>
          <a:prstGeom prst="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D79A2A4-B894-45DE-8514-C71EF78A2250}"/>
              </a:ext>
            </a:extLst>
          </p:cNvPr>
          <p:cNvSpPr/>
          <p:nvPr/>
        </p:nvSpPr>
        <p:spPr>
          <a:xfrm>
            <a:off x="774933" y="225293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7447C9-1137-4947-9818-19F07AA491B0}"/>
              </a:ext>
            </a:extLst>
          </p:cNvPr>
          <p:cNvSpPr/>
          <p:nvPr/>
        </p:nvSpPr>
        <p:spPr>
          <a:xfrm>
            <a:off x="1820324" y="1296079"/>
            <a:ext cx="325398" cy="325398"/>
          </a:xfrm>
          <a:prstGeom prst="rect">
            <a:avLst/>
          </a:prstGeom>
          <a:solidFill>
            <a:srgbClr val="E69D2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9955D6-FB91-4901-8574-95A46DC4D2EA}"/>
              </a:ext>
            </a:extLst>
          </p:cNvPr>
          <p:cNvSpPr/>
          <p:nvPr/>
        </p:nvSpPr>
        <p:spPr>
          <a:xfrm>
            <a:off x="774933" y="1296079"/>
            <a:ext cx="325398" cy="325398"/>
          </a:xfrm>
          <a:prstGeom prst="rect">
            <a:avLst/>
          </a:prstGeom>
          <a:solidFill>
            <a:srgbClr val="C3503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5670CD-FA70-4642-B8F4-BE143F337369}"/>
              </a:ext>
            </a:extLst>
          </p:cNvPr>
          <p:cNvSpPr/>
          <p:nvPr/>
        </p:nvSpPr>
        <p:spPr>
          <a:xfrm>
            <a:off x="3882837" y="2236108"/>
            <a:ext cx="325398" cy="325398"/>
          </a:xfrm>
          <a:prstGeom prst="rect">
            <a:avLst/>
          </a:prstGeom>
          <a:solidFill>
            <a:srgbClr val="FFF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7FDD0A-0819-46A2-805E-4CEC9EF37E55}"/>
              </a:ext>
            </a:extLst>
          </p:cNvPr>
          <p:cNvSpPr/>
          <p:nvPr/>
        </p:nvSpPr>
        <p:spPr>
          <a:xfrm>
            <a:off x="2860550" y="2243638"/>
            <a:ext cx="325398" cy="325398"/>
          </a:xfrm>
          <a:prstGeom prst="rect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82F2E-BE5B-4C45-87D1-BCE9666DC79B}"/>
              </a:ext>
            </a:extLst>
          </p:cNvPr>
          <p:cNvSpPr/>
          <p:nvPr/>
        </p:nvSpPr>
        <p:spPr>
          <a:xfrm>
            <a:off x="484624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글씨색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DC013FB-C299-4A52-A6D7-3E808D9329B1}"/>
              </a:ext>
            </a:extLst>
          </p:cNvPr>
          <p:cNvSpPr/>
          <p:nvPr/>
        </p:nvSpPr>
        <p:spPr>
          <a:xfrm>
            <a:off x="487699" y="161850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4D7EA6-404D-4A38-96AC-E8760CE8FEEB}"/>
              </a:ext>
            </a:extLst>
          </p:cNvPr>
          <p:cNvSpPr/>
          <p:nvPr/>
        </p:nvSpPr>
        <p:spPr>
          <a:xfrm>
            <a:off x="1530014" y="1620053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9200F3-9CEA-4773-951F-63F1FAA862B8}"/>
              </a:ext>
            </a:extLst>
          </p:cNvPr>
          <p:cNvSpPr/>
          <p:nvPr/>
        </p:nvSpPr>
        <p:spPr>
          <a:xfrm>
            <a:off x="481547" y="256903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89EF6-CB7D-45F6-AC94-37FEF31A9E38}"/>
              </a:ext>
            </a:extLst>
          </p:cNvPr>
          <p:cNvSpPr/>
          <p:nvPr/>
        </p:nvSpPr>
        <p:spPr>
          <a:xfrm>
            <a:off x="1527225" y="2563552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21B15D1-7EFF-44AE-A2A9-3B47A88AA1BA}"/>
              </a:ext>
            </a:extLst>
          </p:cNvPr>
          <p:cNvSpPr/>
          <p:nvPr/>
        </p:nvSpPr>
        <p:spPr>
          <a:xfrm>
            <a:off x="2572823" y="256476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F54C95D-6741-4979-8046-62F703B14961}"/>
              </a:ext>
            </a:extLst>
          </p:cNvPr>
          <p:cNvSpPr/>
          <p:nvPr/>
        </p:nvSpPr>
        <p:spPr>
          <a:xfrm>
            <a:off x="3615631" y="25742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기동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DD76F7-046A-4159-80F2-975D7C0B0C34}"/>
              </a:ext>
            </a:extLst>
          </p:cNvPr>
          <p:cNvSpPr/>
          <p:nvPr/>
        </p:nvSpPr>
        <p:spPr>
          <a:xfrm>
            <a:off x="1820324" y="344278"/>
            <a:ext cx="325398" cy="325398"/>
          </a:xfrm>
          <a:prstGeom prst="rect">
            <a:avLst/>
          </a:prstGeom>
          <a:solidFill>
            <a:srgbClr val="181C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37ED20-A36D-4C19-98B9-396B742D0B3E}"/>
              </a:ext>
            </a:extLst>
          </p:cNvPr>
          <p:cNvSpPr/>
          <p:nvPr/>
        </p:nvSpPr>
        <p:spPr>
          <a:xfrm>
            <a:off x="1530015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배경색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504AD7-C4FD-45CD-A3B6-4ACC00BAEF14}"/>
              </a:ext>
            </a:extLst>
          </p:cNvPr>
          <p:cNvSpPr/>
          <p:nvPr/>
        </p:nvSpPr>
        <p:spPr>
          <a:xfrm>
            <a:off x="2860550" y="344278"/>
            <a:ext cx="325398" cy="325398"/>
          </a:xfrm>
          <a:prstGeom prst="rect">
            <a:avLst/>
          </a:prstGeom>
          <a:solidFill>
            <a:srgbClr val="40404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A00767-8569-4033-A960-5FD39787AE4D}"/>
              </a:ext>
            </a:extLst>
          </p:cNvPr>
          <p:cNvSpPr/>
          <p:nvPr/>
        </p:nvSpPr>
        <p:spPr>
          <a:xfrm>
            <a:off x="2570241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테두리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A61DB7E-B7D8-4D0A-A221-71C0AE851479}"/>
              </a:ext>
            </a:extLst>
          </p:cNvPr>
          <p:cNvSpPr/>
          <p:nvPr/>
        </p:nvSpPr>
        <p:spPr>
          <a:xfrm>
            <a:off x="769956" y="3254467"/>
            <a:ext cx="325398" cy="325398"/>
          </a:xfrm>
          <a:prstGeom prst="rect">
            <a:avLst/>
          </a:prstGeom>
          <a:solidFill>
            <a:srgbClr val="AACC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7C95B4-7C4B-4E81-ADFA-4DC36D270570}"/>
              </a:ext>
            </a:extLst>
          </p:cNvPr>
          <p:cNvSpPr/>
          <p:nvPr/>
        </p:nvSpPr>
        <p:spPr>
          <a:xfrm>
            <a:off x="479647" y="357986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하이라이트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ECED5B5-DACC-4B53-BBAC-669852994D07}"/>
              </a:ext>
            </a:extLst>
          </p:cNvPr>
          <p:cNvSpPr/>
          <p:nvPr/>
        </p:nvSpPr>
        <p:spPr>
          <a:xfrm>
            <a:off x="1820324" y="3252798"/>
            <a:ext cx="325398" cy="325398"/>
          </a:xfrm>
          <a:prstGeom prst="rect">
            <a:avLst/>
          </a:prstGeom>
          <a:solidFill>
            <a:srgbClr val="EE664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5BA9D2B-6DCE-4245-A112-D41624096F38}"/>
              </a:ext>
            </a:extLst>
          </p:cNvPr>
          <p:cNvSpPr/>
          <p:nvPr/>
        </p:nvSpPr>
        <p:spPr>
          <a:xfrm>
            <a:off x="1530015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 능력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2A35FC2-62AD-483C-A2B2-0F734023DFD6}"/>
              </a:ext>
            </a:extLst>
          </p:cNvPr>
          <p:cNvSpPr/>
          <p:nvPr/>
        </p:nvSpPr>
        <p:spPr>
          <a:xfrm>
            <a:off x="2860550" y="3252798"/>
            <a:ext cx="325398" cy="325398"/>
          </a:xfrm>
          <a:prstGeom prst="rect">
            <a:avLst/>
          </a:prstGeom>
          <a:solidFill>
            <a:srgbClr val="FF666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0DA4A66-5242-4188-81AD-5057BA2BAD8C}"/>
              </a:ext>
            </a:extLst>
          </p:cNvPr>
          <p:cNvSpPr/>
          <p:nvPr/>
        </p:nvSpPr>
        <p:spPr>
          <a:xfrm>
            <a:off x="2570241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 능력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AEE8EA-5AD0-473F-B834-C119A366E70C}"/>
              </a:ext>
            </a:extLst>
          </p:cNvPr>
          <p:cNvSpPr/>
          <p:nvPr/>
        </p:nvSpPr>
        <p:spPr>
          <a:xfrm>
            <a:off x="3911482" y="3252798"/>
            <a:ext cx="325398" cy="325398"/>
          </a:xfrm>
          <a:prstGeom prst="rect">
            <a:avLst/>
          </a:prstGeom>
          <a:solidFill>
            <a:srgbClr val="FFAA5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BFD80E-41CF-4F0B-9F3C-C044CD7ABAD9}"/>
              </a:ext>
            </a:extLst>
          </p:cNvPr>
          <p:cNvSpPr/>
          <p:nvPr/>
        </p:nvSpPr>
        <p:spPr>
          <a:xfrm>
            <a:off x="3621173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주의사항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96D2F6-9139-4079-818E-B46F979928C3}"/>
              </a:ext>
            </a:extLst>
          </p:cNvPr>
          <p:cNvSpPr/>
          <p:nvPr/>
        </p:nvSpPr>
        <p:spPr>
          <a:xfrm>
            <a:off x="774933" y="4196297"/>
            <a:ext cx="325398" cy="325398"/>
          </a:xfrm>
          <a:prstGeom prst="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A84A4B-3530-49FD-92B5-1EF334C9ECB7}"/>
              </a:ext>
            </a:extLst>
          </p:cNvPr>
          <p:cNvSpPr/>
          <p:nvPr/>
        </p:nvSpPr>
        <p:spPr>
          <a:xfrm>
            <a:off x="484624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크래딧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5FF7BA-9BBA-4170-A3A1-4484A7DED135}"/>
              </a:ext>
            </a:extLst>
          </p:cNvPr>
          <p:cNvSpPr/>
          <p:nvPr/>
        </p:nvSpPr>
        <p:spPr>
          <a:xfrm>
            <a:off x="1820324" y="4196297"/>
            <a:ext cx="325398" cy="325398"/>
          </a:xfrm>
          <a:prstGeom prst="rect">
            <a:avLst/>
          </a:prstGeom>
          <a:solidFill>
            <a:srgbClr val="ED7D3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65E89C-304B-49C1-A086-3BE56599960D}"/>
              </a:ext>
            </a:extLst>
          </p:cNvPr>
          <p:cNvSpPr/>
          <p:nvPr/>
        </p:nvSpPr>
        <p:spPr>
          <a:xfrm>
            <a:off x="1530015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E4D121-3411-40FE-8CA0-3F1E9435A708}"/>
              </a:ext>
            </a:extLst>
          </p:cNvPr>
          <p:cNvSpPr/>
          <p:nvPr/>
        </p:nvSpPr>
        <p:spPr>
          <a:xfrm>
            <a:off x="2860550" y="419629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1F6DB4-1218-460D-A5B4-0C5785D9AD92}"/>
              </a:ext>
            </a:extLst>
          </p:cNvPr>
          <p:cNvSpPr/>
          <p:nvPr/>
        </p:nvSpPr>
        <p:spPr>
          <a:xfrm>
            <a:off x="2570241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난이도</a:t>
            </a:r>
          </a:p>
        </p:txBody>
      </p:sp>
    </p:spTree>
    <p:extLst>
      <p:ext uri="{BB962C8B-B14F-4D97-AF65-F5344CB8AC3E}">
        <p14:creationId xmlns:p14="http://schemas.microsoft.com/office/powerpoint/2010/main" val="173817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F94195-0A8C-4FCE-B307-2CEBEDF6B680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88093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5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2" y="1886657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880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7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6658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912" y="257696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9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96" y="1886657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936" y="2576960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4250726" y="464878"/>
            <a:ext cx="418523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pic>
        <p:nvPicPr>
          <p:cNvPr id="31" name="그림 30">
            <a:hlinkClick r:id="rId12" action="ppaction://hlinksldjump"/>
            <a:extLst>
              <a:ext uri="{FF2B5EF4-FFF2-40B4-BE49-F238E27FC236}">
                <a16:creationId xmlns:a16="http://schemas.microsoft.com/office/drawing/2014/main" id="{CFDD6AAE-FD7D-43EB-8C7D-FD7E5CECE4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32" name="그림 31">
            <a:hlinkClick r:id="rId5" action="ppaction://hlinksldjump"/>
            <a:extLst>
              <a:ext uri="{FF2B5EF4-FFF2-40B4-BE49-F238E27FC236}">
                <a16:creationId xmlns:a16="http://schemas.microsoft.com/office/drawing/2014/main" id="{63589800-686D-4B91-9F84-6D3FD77F4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9808" y="1888093"/>
            <a:ext cx="1704192" cy="681233"/>
          </a:xfrm>
          <a:prstGeom prst="rect">
            <a:avLst/>
          </a:prstGeom>
          <a:noFill/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CC4766-70D1-41D7-B7E3-417ABA0CA8EC}"/>
              </a:ext>
            </a:extLst>
          </p:cNvPr>
          <p:cNvSpPr txBox="1"/>
          <p:nvPr/>
        </p:nvSpPr>
        <p:spPr>
          <a:xfrm>
            <a:off x="7439816" y="257838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HUNTER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DED228-C35E-427B-B473-D22FC2719446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552932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3243235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5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4287149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4977453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5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4287149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4977440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5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2552932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3244345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1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4250767" y="516596"/>
            <a:ext cx="41851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  <p:pic>
        <p:nvPicPr>
          <p:cNvPr id="22" name="그림 21">
            <a:hlinkClick r:id="rId9" action="ppaction://hlinksldjump"/>
            <a:extLst>
              <a:ext uri="{FF2B5EF4-FFF2-40B4-BE49-F238E27FC236}">
                <a16:creationId xmlns:a16="http://schemas.microsoft.com/office/drawing/2014/main" id="{C0EF7AB5-43C8-4C65-9A15-0BECD67BB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45DA56-0804-44A6-B369-799C33F3BCC4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hlinkClick r:id="rId3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5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6" y="1888093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5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7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73" y="1888093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22791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9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3" y="1897138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8540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11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36" y="2010814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87076" y="2587441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" y="4599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4089872" y="445632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  <p:pic>
        <p:nvPicPr>
          <p:cNvPr id="28" name="그림 27">
            <a:hlinkClick r:id="rId14" action="ppaction://hlinksldjump"/>
            <a:extLst>
              <a:ext uri="{FF2B5EF4-FFF2-40B4-BE49-F238E27FC236}">
                <a16:creationId xmlns:a16="http://schemas.microsoft.com/office/drawing/2014/main" id="{6A18A976-9728-432E-B4F6-CE8CF9510B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6B54C2-0429-459C-ADB1-8182978D376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4718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443865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AEGIS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943ACB3-B01C-48B2-9FF4-CEE5ADD977F0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A8C5CE16-7D0E-4FBD-BF36-081086221BD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C1D6A58-2308-49F2-9294-92337F4F8B07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7751784-B7E0-4717-9DAC-F7771D713CD5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84EE37-DA11-4ABF-8D82-3C8237BF627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469A96FB-C4DB-4989-A925-3294BD42A035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9" action="ppaction://hlinksldjump"/>
            <a:extLst>
              <a:ext uri="{FF2B5EF4-FFF2-40B4-BE49-F238E27FC236}">
                <a16:creationId xmlns:a16="http://schemas.microsoft.com/office/drawing/2014/main" id="{95DFBC4B-5FF5-4B70-B0F8-8ADF361A2C7C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97FC5FB5-81BD-4C69-AE96-8FF57CFE1D26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6645AD-6B80-476C-9DC5-90394A63F82F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77A9F9A-AACA-4539-8133-7363A5BE64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AA2EDC8-B33C-4764-A636-A3C70C6C9A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59FB2DFD-EFB8-406E-B8B9-04B48B0ADB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F989A2-47C9-4504-B7A3-70AB5B374318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65A129-1A67-4FFB-AE87-F6DBDC3562A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673111E-FAD9-4749-9166-C948DA35AA57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416859-161D-4980-926D-661FDE00E8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9423B0B-867A-4E4F-B160-6640D618F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13FA6041-F60B-4B56-9FE6-6FE2C572F4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0CC766-14C2-452C-8D48-22BC65D6FF81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D6143A-2CE3-4D57-82D7-A8AB1EDFFDC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04DA18E-8784-4BEA-A9E0-E3D71C74CF63}"/>
              </a:ext>
            </a:extLst>
          </p:cNvPr>
          <p:cNvGrpSpPr/>
          <p:nvPr/>
        </p:nvGrpSpPr>
        <p:grpSpPr>
          <a:xfrm>
            <a:off x="1887201" y="6922161"/>
            <a:ext cx="1720131" cy="1737604"/>
            <a:chOff x="90891" y="5448643"/>
            <a:chExt cx="2293508" cy="1338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5FEEE92-29BE-4AEC-B7FF-498801EA4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AE7E7A1-19B6-4525-9D75-7519C14A161E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ABCBD536-85E9-44D7-8AA3-5541CB4D46F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52C041-8228-44DA-91E1-8A3302DC371F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7D49C2-B3DF-4943-BAEB-368FC772CD6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C08E8C6-E59F-4941-A039-85C19A2C4919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5CC0DDE-B563-45FC-A6A1-6C1FC44943D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B743B53-5D9E-4667-99B4-C476C6D16B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94EABAEC-7AA9-4DF6-B586-3E8264A51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71C315-317C-43EB-88E1-772F827CFE4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797C868-35DA-45CC-B563-A148CC1AAF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1D384F9-B95A-4D0E-B779-33014257B204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20CA01-973E-49C7-9444-8627F30308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547C09A-2A64-486F-93E5-1A265BA6B1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08136606-93FA-4DAC-9922-8AA0AC79AC05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FA72E-7EA8-4E6E-958A-EB545EBBC5D4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736DE25-DB6F-4B48-AD9A-1CC3F7B9AC38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DC5B2846-1E8E-4283-9FA7-461153D5710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999C6A4A-32B4-4017-823B-8736D8701B8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233BDB-A863-4BD5-AEC5-83CD00C5E17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이지스의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대미지 적용이 느리지만 적에게 확실한 피해를 가하고 직접적인 에너지 수급을 책임집니다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발사 중에는 조준을 집중할 필요가 없어 격발 중에 맵을 보거나 빠른 채팅 또는 어빌리티를 사용할 수도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번 능력인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블링크 시프트 부표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사용하면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사용에 앞서 유리한 위치로 이동하거나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엄폐물 뒤로 점멸하여 위험 상황에서 탈출할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예열 중 취소당할 수 있으니 주의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이등변 삼각형 110">
            <a:hlinkClick r:id="rId9" action="ppaction://hlinksldjump"/>
            <a:extLst>
              <a:ext uri="{FF2B5EF4-FFF2-40B4-BE49-F238E27FC236}">
                <a16:creationId xmlns:a16="http://schemas.microsoft.com/office/drawing/2014/main" id="{EA817B45-1DBF-4932-B8FE-D4ED7A322FA7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C04D3F95-F883-48B2-91CF-7E8C4253CEF6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10" action="ppaction://hlinksldjump"/>
            <a:extLst>
              <a:ext uri="{FF2B5EF4-FFF2-40B4-BE49-F238E27FC236}">
                <a16:creationId xmlns:a16="http://schemas.microsoft.com/office/drawing/2014/main" id="{D0A3CAE1-3B09-4ACA-AA57-466E391E0E8A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E93C58-53AE-4823-83A5-D2C1B53AAA6C}"/>
              </a:ext>
            </a:extLst>
          </p:cNvPr>
          <p:cNvSpPr/>
          <p:nvPr/>
        </p:nvSpPr>
        <p:spPr>
          <a:xfrm>
            <a:off x="313019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A789FAD-4FA7-4079-998C-B1761114F2AE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636461-A0EF-41B5-A12B-513E0005101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944F9AC-93AF-4007-AFB9-6804B448C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43E9CBE2-64EB-4969-8D68-918964C7B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CA25FC-43B5-428A-91EE-08BB66384BB6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6B8E1A4-F01E-4C00-A47D-710E890E543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BF89FC0-1E6B-4ED5-80E3-7F19A596ACAF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28897BD-2E77-4DDE-88A8-938281BC0E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389EE378-A892-4CAE-986C-D1A8331EBA3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2BB60136-EAFF-4044-ACC3-59A695F6F5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78D3A4B-C591-44D4-8926-EEFB7584962B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D84E47-884D-4A43-8624-A799AC2415A8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ACA4AB3-0CA4-4118-A3D2-4361E9CBE949}"/>
              </a:ext>
            </a:extLst>
          </p:cNvPr>
          <p:cNvGrpSpPr/>
          <p:nvPr/>
        </p:nvGrpSpPr>
        <p:grpSpPr>
          <a:xfrm>
            <a:off x="1887201" y="6922166"/>
            <a:ext cx="1720131" cy="1737604"/>
            <a:chOff x="90891" y="5448643"/>
            <a:chExt cx="2293508" cy="1338049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760BAB6-2723-4033-9F82-97AD2C42819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C1A3036-C365-4B56-99E4-F37E95BCFD72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08A67EB9-5647-4F90-9FE4-B33CBBC959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5D790ED-359A-48CC-9112-25AE8A012C2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0ACB134-0458-4166-80F2-03F7C7288C9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250893-C1D6-460C-8383-E6BCF3F95A9E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53A6AE8-7FB1-4F20-98B1-276C81305EF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A0115C4-B7F3-49D2-967D-399664CB1F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EC6C34D7-2F00-4646-AC4B-9BAE44B90B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84481D9-73C3-4D06-82D0-99CA5402D08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5B1EB80-FEBF-40DF-8FD3-AEE01030281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4F482D5-43DC-4E2A-8A3D-B719E2678600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87917861-2BA4-4D22-8555-B007256F72E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B9355AF8-6181-44A3-BF16-2B4FB51665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B2BDA24F-CE04-46C1-B35C-FCFE198B520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283560B-A1A2-4D6F-9DD8-2996475EF49D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DD689BB-56CC-4DF4-8746-BD89DBD0B85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9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1BD4D85-8E8B-47B2-9E90-B54F81E9A64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115951"/>
            <a:ext cx="0" cy="5404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9966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763882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324626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525778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2D3E1AA-B1C5-4DA8-BCDF-85A1F9A5F0CF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F3A2338-5334-4398-A762-AB019E4D45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0C67FBD-CA7A-4B03-B3B6-8D33508633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8" name="십자형 157">
                <a:extLst>
                  <a:ext uri="{FF2B5EF4-FFF2-40B4-BE49-F238E27FC236}">
                    <a16:creationId xmlns:a16="http://schemas.microsoft.com/office/drawing/2014/main" id="{BAEF3290-7D68-4A2E-AA0A-9734A4F373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C57CEB9-F72D-49C0-ADDF-8FF1B51F2505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0214105-C7DB-49F7-95E1-9BA7CF3CEA2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0D1C4F-01ED-4669-87FC-78CD03DCDD2B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4DE2C30-5069-44AF-9BEA-3B9D0CA399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F7A0777-61C7-4471-A3BB-BD51102AF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십자형 168">
                <a:extLst>
                  <a:ext uri="{FF2B5EF4-FFF2-40B4-BE49-F238E27FC236}">
                    <a16:creationId xmlns:a16="http://schemas.microsoft.com/office/drawing/2014/main" id="{60AF52FE-FB0B-4292-A516-C69A216FDF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3C24EE4-B09C-4470-BE4D-AE6F3B975D6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003C5B1-A254-4C8C-BBC5-3BB55709E44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D8C60D6-4E39-4BE5-B593-6270389981D9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F0A7803-46BD-40A1-9723-00478DA5EA1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7711225-9BD7-47D4-840F-8A8C7CD5C706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5" name="십자형 174">
                <a:extLst>
                  <a:ext uri="{FF2B5EF4-FFF2-40B4-BE49-F238E27FC236}">
                    <a16:creationId xmlns:a16="http://schemas.microsoft.com/office/drawing/2014/main" id="{C81C151C-0623-4B22-8E01-ED1B1C20E8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83FBF56-AFD1-4201-A8E8-45F883B7153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A82411A-6669-42A0-974B-0D7B0DC4657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2BAF8BE-1DE4-4434-81C3-8B70C6C2301F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263F4CB7-C042-4A94-B9A8-C0945937EE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CFCC383-6769-4016-A345-A5AC8C695B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십자형 190">
                <a:extLst>
                  <a:ext uri="{FF2B5EF4-FFF2-40B4-BE49-F238E27FC236}">
                    <a16:creationId xmlns:a16="http://schemas.microsoft.com/office/drawing/2014/main" id="{94FB52C6-44E6-44F7-A42D-FB3FE401D6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17A76FD-DCF3-4067-A52E-F070CA81277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2A6A205-9CDE-4ECD-B144-2639E15EE63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1671E53-62E1-4807-8101-DC577D092E21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8523631-7282-41A7-A677-53D4418029B0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A37F228-BD00-42BB-AA57-4EDD17D0F66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3" name="십자형 202">
                <a:extLst>
                  <a:ext uri="{FF2B5EF4-FFF2-40B4-BE49-F238E27FC236}">
                    <a16:creationId xmlns:a16="http://schemas.microsoft.com/office/drawing/2014/main" id="{FAC5CA1F-5D5E-4707-8163-009390D30A8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7C8C77-5A96-4FB9-994C-5A4321167478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10C5C39-AD5B-40BE-A495-A75C8F3E2D8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D2D0A3-1C8E-4EF4-A9D3-8F82FE8B61A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4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9696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200154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EE9569B3-0DAC-4710-8616-CB1AD8F9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BASILISK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4D86A979-68E1-40C3-97A8-79A97A5A3AB6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255ED9E-3CE5-449B-9BC1-544C550E3FFE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22124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9E97C0F-5559-4DB2-A45A-A5355183F11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9C387CE-DC33-46A4-B01B-38D3A67D1E3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9" action="ppaction://hlinksldjump"/>
            <a:extLst>
              <a:ext uri="{FF2B5EF4-FFF2-40B4-BE49-F238E27FC236}">
                <a16:creationId xmlns:a16="http://schemas.microsoft.com/office/drawing/2014/main" id="{27726C0A-AA07-4B95-9B51-3E0346262747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0" action="ppaction://hlinksldjump"/>
            <a:extLst>
              <a:ext uri="{FF2B5EF4-FFF2-40B4-BE49-F238E27FC236}">
                <a16:creationId xmlns:a16="http://schemas.microsoft.com/office/drawing/2014/main" id="{A21D21DA-2D0A-4DDD-8355-326F7439334E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6563279-B9D1-444C-B532-BF0AE0E6B6FB}"/>
              </a:ext>
            </a:extLst>
          </p:cNvPr>
          <p:cNvGrpSpPr/>
          <p:nvPr/>
        </p:nvGrpSpPr>
        <p:grpSpPr>
          <a:xfrm>
            <a:off x="70786" y="7026141"/>
            <a:ext cx="1717514" cy="1737603"/>
            <a:chOff x="94381" y="5448643"/>
            <a:chExt cx="2290018" cy="133804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14D384C-109E-47BD-B4E6-58FBF2ADAF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FF6AE51-4961-4E7A-8E63-1AAD8CAD98E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03A28C7B-88F5-4B6C-8751-80ABFB23E5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339570-934B-4669-9D20-CC6410224523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ED5F4A2-F6AE-4479-A04C-6F91F96A08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6EE5B9-7406-4750-BE66-C9D709343B1A}"/>
              </a:ext>
            </a:extLst>
          </p:cNvPr>
          <p:cNvGrpSpPr/>
          <p:nvPr/>
        </p:nvGrpSpPr>
        <p:grpSpPr>
          <a:xfrm>
            <a:off x="3711778" y="7026136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40D5AAC-CD55-421E-A801-26B1687706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4A89B75-C85B-4876-A779-49602B1D30E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E4D11A59-FA45-4589-B77F-AF1561D82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48C8F9-E7FF-47DA-9284-AD90DC62588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E4C457B-7D51-4B91-B5AA-407370ADCEA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CE6E25F-F0F8-4314-AEF5-2DCEA956A95E}"/>
              </a:ext>
            </a:extLst>
          </p:cNvPr>
          <p:cNvGrpSpPr/>
          <p:nvPr/>
        </p:nvGrpSpPr>
        <p:grpSpPr>
          <a:xfrm>
            <a:off x="1887201" y="7026137"/>
            <a:ext cx="1720131" cy="1737603"/>
            <a:chOff x="90891" y="5448643"/>
            <a:chExt cx="229350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1D0FEAA-F0FD-4C56-AB2C-3AB3B9EB1DC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A94F446-E89E-41BB-925B-287DCBAFCA1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8C8BC6BD-0B0C-48C9-A0AB-79F6A82524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75454BC-340C-48A9-B21C-431A1B90FDA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32FD440-2F35-406C-AD5C-4CD25ECB5A3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2A2D93A-877D-4BFE-8B70-59279955C9F9}"/>
              </a:ext>
            </a:extLst>
          </p:cNvPr>
          <p:cNvGrpSpPr/>
          <p:nvPr/>
        </p:nvGrpSpPr>
        <p:grpSpPr>
          <a:xfrm>
            <a:off x="5532589" y="7026136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8B4B778-ED46-4470-A585-A7F2FB568CC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C5BB0A1-EA32-448A-8FC5-A584757096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7C79DC85-BD29-47E5-AA97-98C62DDC54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9E8E11-96D8-4C54-A03C-815BA76C46C9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46F90D-3DC8-4706-A6BB-6835DF335094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C38247-A126-4BDE-9E28-A6468A158C09}"/>
              </a:ext>
            </a:extLst>
          </p:cNvPr>
          <p:cNvGrpSpPr/>
          <p:nvPr/>
        </p:nvGrpSpPr>
        <p:grpSpPr>
          <a:xfrm>
            <a:off x="7349004" y="703221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B3B751F-DA28-4860-82F8-C828C98ED9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77A3DA-C4A4-45B0-AC1A-6CC9631B09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065C6B24-6FFC-4A88-93E9-BC29A59369A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542A7C8-8C93-4FDF-BDB6-0BA52FEEB2B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0AC5FCA-0B6F-4D41-8165-74B9580471B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4EB33EFF-E2B4-426B-94E9-4120831B625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D21292-B67E-492A-B52F-2ABFC8C27BD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순수한 플라즈마 피해로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장갑을 무시하지만 장갑에 피해를 주지도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아군과 협동하려면 투사체 피해가 있는 플라즈마 콜로더 로드아웃을 사용하는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중력자 닻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적용된 적함은 점멸이나 부스트 등 이동기와 은폐 능력을 사용하지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이것을 이용해 적 기동성 함선이나 은폐함의 전술을 봉인하고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처치하기 쉽도록 만드세요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3" name="이등변 삼각형 72">
            <a:hlinkClick r:id="rId9" action="ppaction://hlinksldjump"/>
            <a:extLst>
              <a:ext uri="{FF2B5EF4-FFF2-40B4-BE49-F238E27FC236}">
                <a16:creationId xmlns:a16="http://schemas.microsoft.com/office/drawing/2014/main" id="{DFFA4BC3-DCE2-47A2-9F9E-D418C90FB88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hlinkClick r:id="rId10" action="ppaction://hlinksldjump"/>
            <a:extLst>
              <a:ext uri="{FF2B5EF4-FFF2-40B4-BE49-F238E27FC236}">
                <a16:creationId xmlns:a16="http://schemas.microsoft.com/office/drawing/2014/main" id="{1D2B5733-A2A5-40E8-9FC9-547FC9D912FF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6218E5DA-A5BA-41DC-9961-5E6E8EF24C2D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20317B-F848-4F56-9A43-8ED386EA23E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00018CB-7CB8-45A5-8EC2-E3358698AC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817759E-8F42-418D-B312-CDBB0B7935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8B464429-B45E-4CEF-A1BA-6BA19323287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73E5FF-B5E3-46C2-BDBE-C9A004188C35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538A7D6-E447-4D6F-9605-55E4E7162783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26D452F-D390-438A-B5FD-56244C38B642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080155-9CDD-42BB-80C4-403BF73E74B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C636193-2A4F-4D6D-B859-838A7467F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90AF9F55-438C-422C-9E8B-EBC38F5B58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225C73-0F8E-46A1-AB95-349258C01BEB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65EBD07-BCB4-4317-BF92-D8ED79067DE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A1B66AB-03A1-4709-A1E0-5EA3AFA33169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91E2787-8FD8-4157-8FCC-B8771CECC89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1B8688C-C512-4428-BB1D-0E598D9BB9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E69D40CC-FE0C-45FE-8FFA-99398BF93B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B32340-9E81-4ECA-B96E-3408A68D582A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C3DC8BF-9B8D-45FF-A790-96C8D84503D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0535D31-0AB9-42C9-82F0-8B20B11507CA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57B8C3-3060-4ECF-A675-1FB91CA9758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5BDD5CB-E91C-424C-BE46-9CC41A27FA2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CFBB5B98-237D-40B0-9A0A-95702037280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014BE6-C52D-4B85-BFF4-BC8EA0F1832A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E8B19D-EB4F-48C9-B345-2A3A669CA69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DFBF69E-06DA-4E22-B273-86A2BE7D0883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07D89EDB-0C41-490F-9C15-BC045CA7E69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1F0B2EE-8EAA-490B-841D-2BA63B1A351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EC432647-BC6D-4020-8352-FA99E07B667E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F942E1-2589-4449-8DE9-8A19B1D4EB98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AB4EFB1-84AE-475E-A261-77364A6E081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D408DC-6026-4F61-8AB3-CA49AC20D129}"/>
              </a:ext>
            </a:extLst>
          </p:cNvPr>
          <p:cNvSpPr/>
          <p:nvPr/>
        </p:nvSpPr>
        <p:spPr>
          <a:xfrm>
            <a:off x="322693" y="692216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6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pic>
        <p:nvPicPr>
          <p:cNvPr id="3" name="배경비디오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pic>
        <p:nvPicPr>
          <p:cNvPr id="20" name="골절 로고"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4351508"/>
            <a:ext cx="635466" cy="6354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버전정보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BUG FIX!!!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sp>
        <p:nvSpPr>
          <p:cNvPr id="6" name="CLICK MOUSE">
            <a:extLst>
              <a:ext uri="{FF2B5EF4-FFF2-40B4-BE49-F238E27FC236}">
                <a16:creationId xmlns:a16="http://schemas.microsoft.com/office/drawing/2014/main" id="{0EF50EC5-DF41-4697-AD6E-4F2A6CDA5F53}"/>
              </a:ext>
            </a:extLst>
          </p:cNvPr>
          <p:cNvSpPr txBox="1"/>
          <p:nvPr/>
        </p:nvSpPr>
        <p:spPr>
          <a:xfrm>
            <a:off x="1703104" y="5288521"/>
            <a:ext cx="573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CLICK MOUSE</a:t>
            </a:r>
            <a:endParaRPr lang="ko-KR" altLang="en-US">
              <a:solidFill>
                <a:srgbClr val="FFFFFF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5" name="함선가이드 로고">
            <a:extLst>
              <a:ext uri="{FF2B5EF4-FFF2-40B4-BE49-F238E27FC236}">
                <a16:creationId xmlns:a16="http://schemas.microsoft.com/office/drawing/2014/main" id="{6BC79E96-7C09-4A01-8A96-252F02156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04" y="1914537"/>
            <a:ext cx="5986791" cy="2286198"/>
          </a:xfrm>
          <a:prstGeom prst="rect">
            <a:avLst/>
          </a:prstGeom>
        </p:spPr>
      </p:pic>
      <p:sp>
        <p:nvSpPr>
          <p:cNvPr id="4" name="클릭방지 사각형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0" y="-17770"/>
            <a:ext cx="9144000" cy="689214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메뉴-히든">
            <a:extLst>
              <a:ext uri="{FF2B5EF4-FFF2-40B4-BE49-F238E27FC236}">
                <a16:creationId xmlns:a16="http://schemas.microsoft.com/office/drawing/2014/main" id="{D7C38B32-A866-4483-BCD7-053D14474461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36" name="메뉴 직사각형">
              <a:extLst>
                <a:ext uri="{FF2B5EF4-FFF2-40B4-BE49-F238E27FC236}">
                  <a16:creationId xmlns:a16="http://schemas.microsoft.com/office/drawing/2014/main" id="{E77094D4-13E1-40DB-9207-7713EA33B2EE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폰트 출처">
              <a:extLst>
                <a:ext uri="{FF2B5EF4-FFF2-40B4-BE49-F238E27FC236}">
                  <a16:creationId xmlns:a16="http://schemas.microsoft.com/office/drawing/2014/main" id="{B5475CC4-239B-4457-B238-61CFE5073F6D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EXIT">
              <a:hlinkClick r:id="rId9" action="ppaction://hlinksldjump"/>
              <a:extLst>
                <a:ext uri="{FF2B5EF4-FFF2-40B4-BE49-F238E27FC236}">
                  <a16:creationId xmlns:a16="http://schemas.microsoft.com/office/drawing/2014/main" id="{29CEE581-7DB5-43FC-8DD4-FF2CC82002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9" name="CREDIT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B527CB-F647-45D3-AA76-806A4CB3F616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0" name="HELP">
              <a:hlinkClick r:id="rId11" action="ppaction://hlinksldjump"/>
              <a:extLst>
                <a:ext uri="{FF2B5EF4-FFF2-40B4-BE49-F238E27FC236}">
                  <a16:creationId xmlns:a16="http://schemas.microsoft.com/office/drawing/2014/main" id="{9C2FDB82-FC25-4EE3-BC4D-9D832C12417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1" name="GUIDE">
              <a:hlinkClick r:id="rId12" action="ppaction://hlinksldjump"/>
              <a:extLst>
                <a:ext uri="{FF2B5EF4-FFF2-40B4-BE49-F238E27FC236}">
                  <a16:creationId xmlns:a16="http://schemas.microsoft.com/office/drawing/2014/main" id="{CA5850EC-861D-46C8-8A9A-74327964E46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4" name="EXIT-icon" descr="전원">
              <a:extLst>
                <a:ext uri="{FF2B5EF4-FFF2-40B4-BE49-F238E27FC236}">
                  <a16:creationId xmlns:a16="http://schemas.microsoft.com/office/drawing/2014/main" id="{90DE189F-4BBC-4B4C-8DCE-1355DF35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5" name="CREDIT-icon" descr="사용자">
              <a:extLst>
                <a:ext uri="{FF2B5EF4-FFF2-40B4-BE49-F238E27FC236}">
                  <a16:creationId xmlns:a16="http://schemas.microsoft.com/office/drawing/2014/main" id="{7CE8BE1C-EA0D-4D30-930D-E8683953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6" name="HELP-icon" descr="도움말">
              <a:extLst>
                <a:ext uri="{FF2B5EF4-FFF2-40B4-BE49-F238E27FC236}">
                  <a16:creationId xmlns:a16="http://schemas.microsoft.com/office/drawing/2014/main" id="{4DC7EC0D-3FC8-45B7-80A3-3AAA7B540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7" name="GUIDE-icon" descr="덮인 책">
              <a:extLst>
                <a:ext uri="{FF2B5EF4-FFF2-40B4-BE49-F238E27FC236}">
                  <a16:creationId xmlns:a16="http://schemas.microsoft.com/office/drawing/2014/main" id="{3486DCEE-2AE7-4BE3-AC97-5B41DB4B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C61CFB0-3D67-4427-A311-56BB30B0C226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376037"/>
            <a:ext cx="0" cy="3996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775662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971908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2049872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3112755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239327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582299"/>
            <a:ext cx="0" cy="92031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150165" y="1255457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8EBB2A6-F797-434C-8D0D-706F8CB8AD11}"/>
              </a:ext>
            </a:extLst>
          </p:cNvPr>
          <p:cNvGrpSpPr/>
          <p:nvPr/>
        </p:nvGrpSpPr>
        <p:grpSpPr>
          <a:xfrm>
            <a:off x="-3749005" y="4531774"/>
            <a:ext cx="1149921" cy="276837"/>
            <a:chOff x="94381" y="4809629"/>
            <a:chExt cx="1533228" cy="36911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6DEFB8-3779-40B5-831C-8DFC86D9C435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468A7A-4D6C-4DE7-938C-9D5D5CD871CD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CD6A3A1-2BB1-40CB-9F69-5DF227344EC4}"/>
              </a:ext>
            </a:extLst>
          </p:cNvPr>
          <p:cNvGrpSpPr/>
          <p:nvPr/>
        </p:nvGrpSpPr>
        <p:grpSpPr>
          <a:xfrm>
            <a:off x="-2511254" y="4531773"/>
            <a:ext cx="1149921" cy="276837"/>
            <a:chOff x="94381" y="4809629"/>
            <a:chExt cx="1533228" cy="36911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38266D7-1B49-4705-A85B-37AB82098E7E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222B1A4-D415-4B5C-9FF6-6769DD522A02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DA429A1-E5BA-4997-B6A6-1A105A48949C}"/>
              </a:ext>
            </a:extLst>
          </p:cNvPr>
          <p:cNvGrpSpPr/>
          <p:nvPr/>
        </p:nvGrpSpPr>
        <p:grpSpPr>
          <a:xfrm>
            <a:off x="-1278128" y="4531774"/>
            <a:ext cx="1149921" cy="276837"/>
            <a:chOff x="94381" y="4809629"/>
            <a:chExt cx="1533228" cy="369116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F8C987-B20A-4AC2-9A31-FE06E7F7CB7B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84D935-CFB3-4959-8A01-052ADF043420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952D364-4F5C-4350-8FB9-FC19F79F7547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DFDD7737-0F4E-49B6-B82E-3A67AE594D96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7E08C76-2D5B-4550-99FB-C989EC2B48A6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41E8270-BCCA-4560-B0C0-280AE6AFD153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8848A6A-40C9-447E-8EB2-542BB30131F6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428F97D-5927-4430-A592-48F7E12187C3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8141A746-C8B6-42EA-AD58-6D20C7912010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3BE4A7-AC71-4B1B-9A16-7F3C7CB898EC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325764D-53C7-4979-BF39-05C5FDD79AFC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DADB47-D3B0-4FC9-8A1F-05983728561B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64871F7-86D0-40EE-8DEA-DCF0FFB83551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C95A1FEF-8812-47E7-AC54-BFE45E15A9B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6" name="사각형: 잘린 한쪽 모서리 215">
                  <a:extLst>
                    <a:ext uri="{FF2B5EF4-FFF2-40B4-BE49-F238E27FC236}">
                      <a16:creationId xmlns:a16="http://schemas.microsoft.com/office/drawing/2014/main" id="{FC78E659-6DFC-4EDB-95E4-A053125BD22F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0BE94847-7867-4715-9918-56962ECD35A1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9E40517B-D81B-4DAD-A069-E483C24C9392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4" name="사각형: 잘린 한쪽 모서리 213">
                  <a:extLst>
                    <a:ext uri="{FF2B5EF4-FFF2-40B4-BE49-F238E27FC236}">
                      <a16:creationId xmlns:a16="http://schemas.microsoft.com/office/drawing/2014/main" id="{9C861D44-3D92-4E53-83AE-6CAE840C78C2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93840928-6688-4BAA-92F3-90FC9B6A61A4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F421C280-BDDC-4758-BC07-8A0A24DF9363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2" name="사각형: 잘린 한쪽 모서리 211">
                  <a:extLst>
                    <a:ext uri="{FF2B5EF4-FFF2-40B4-BE49-F238E27FC236}">
                      <a16:creationId xmlns:a16="http://schemas.microsoft.com/office/drawing/2014/main" id="{B3D0C75C-1EC4-4DBD-B980-6B9612BE660B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9711A29-B4FD-4940-8B32-2F885F2B45E9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7FB844E-7F93-4B7E-BDD8-3B42ED541CAB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0" name="사각형: 잘린 한쪽 모서리 209">
                  <a:extLst>
                    <a:ext uri="{FF2B5EF4-FFF2-40B4-BE49-F238E27FC236}">
                      <a16:creationId xmlns:a16="http://schemas.microsoft.com/office/drawing/2014/main" id="{5913E780-849E-4226-9B68-4A8EA9490168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E132A20-8D63-4182-B232-5C2791C1F71A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BA22F0E-CC98-467E-A48F-F198B88C0D6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FE9B09B0-A6C3-4B23-B9DD-4850C58B8D7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D13EA678-C16C-49E0-9C51-68A54FEEBD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BBB315-F30E-4252-959F-9F275D51A1C9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F5F89-972E-422A-BAA7-33809D7F68BC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B5FA2C1-92BB-46C9-BAA8-C47827F461F5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FEA6FA82-E85C-4AE9-B68F-5F0407928E9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FF52A22-8DEB-476B-B64A-9FD8935BEF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964D87E-787B-4F70-886B-8E1FF7380E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E1B6E3B-7524-46ED-AD6D-964F88BB64F3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9D162C0-50DC-454D-9656-510AD3477E6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2860206-C46D-44BF-8DDF-EE77A247BF30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8B3E06BC-C75F-4F4C-9FC4-E15D4B88CBA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F3B173D-8D6D-4540-B94C-E5E185E7CC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1876DB39-4188-4475-BB07-30721E185F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A815FD-E623-4E66-AA91-655E12B57CB9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721F9B7-D84C-4AB7-B96E-DB9B6A822C9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8B3EC4D-8AB0-460A-9675-B63121536E5B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DACEA79-25BC-4E6C-A79E-920F0ADC7B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4FE1456-86FA-4D87-B55D-7C831CB4571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8" name="십자형 207">
                <a:extLst>
                  <a:ext uri="{FF2B5EF4-FFF2-40B4-BE49-F238E27FC236}">
                    <a16:creationId xmlns:a16="http://schemas.microsoft.com/office/drawing/2014/main" id="{C0441E24-5D41-43FC-B0CD-FF98FCD888D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AEDC57A-A058-4BB2-9932-839BBD2852B5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C3B516D-9991-4271-99AF-76B20C4CB77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93FC0D6-DD49-47ED-B73C-67520B24FDB0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D9ED5F3-13FE-4939-A62D-1A0436FC479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C85C532-F056-4B0D-9375-ADBA4849654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8" name="십자형 227">
                <a:extLst>
                  <a:ext uri="{FF2B5EF4-FFF2-40B4-BE49-F238E27FC236}">
                    <a16:creationId xmlns:a16="http://schemas.microsoft.com/office/drawing/2014/main" id="{0BE6A079-294B-44CF-A807-4BDDAF2A39B2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88BF5C-DDF3-4F92-8410-928BD4748175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E9EA98A-8274-4E12-A860-5DEC4E60C93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17B8A37-45B8-4575-BB67-29DC5B0E550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25126" y="5024962"/>
            <a:ext cx="1756661" cy="1737598"/>
            <a:chOff x="62544" y="5443962"/>
            <a:chExt cx="2342214" cy="133805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62544" y="5443962"/>
              <a:ext cx="2290018" cy="1338045"/>
              <a:chOff x="564239" y="3775446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58179" cy="1333360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86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BLACK WIDOW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5116522-99CE-42C2-841B-19A87E980EAD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32A9F79-B816-43B5-B43B-F11C2864A70F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D6145905-386B-418D-92CA-F0A4519665A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820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0B33CD1-7123-481A-932C-9F808319452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무장 교란을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이어서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AC12C141-DE80-4EB3-B512-77A378459B4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1" action="ppaction://hlinksldjump"/>
            <a:extLst>
              <a:ext uri="{FF2B5EF4-FFF2-40B4-BE49-F238E27FC236}">
                <a16:creationId xmlns:a16="http://schemas.microsoft.com/office/drawing/2014/main" id="{33619263-01C2-4B3E-9752-B7C5EAB8813D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4" name="사각형: 둥근 모서리 73">
            <a:hlinkClick r:id="rId12" action="ppaction://hlinksldjump"/>
            <a:extLst>
              <a:ext uri="{FF2B5EF4-FFF2-40B4-BE49-F238E27FC236}">
                <a16:creationId xmlns:a16="http://schemas.microsoft.com/office/drawing/2014/main" id="{4D4DFB23-48ED-4BCF-8BDC-3F5E98DD1E0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C8115D6-CFB7-4221-8F72-9B93C6D2B43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0DAE857-F92E-40D9-908A-1A3AA60609D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1292E06-A4DA-4CD4-B684-EF698603F0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6" name="십자형 85">
                <a:extLst>
                  <a:ext uri="{FF2B5EF4-FFF2-40B4-BE49-F238E27FC236}">
                    <a16:creationId xmlns:a16="http://schemas.microsoft.com/office/drawing/2014/main" id="{443F9A7B-FFEA-4196-A84D-5C0FC2EB49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1917CC3-77DB-4A4A-9EED-8393AEAE3440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8CAA37-ACDF-459C-B7AC-86D3963411D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B9DE912-4732-4BA5-94E8-FD77E9B3836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CC2A5D5-9DEC-4AE0-8C22-098539703E7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374B7DB-E0D2-4723-88C2-61E4D517E1E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3" name="십자형 92">
                <a:extLst>
                  <a:ext uri="{FF2B5EF4-FFF2-40B4-BE49-F238E27FC236}">
                    <a16:creationId xmlns:a16="http://schemas.microsoft.com/office/drawing/2014/main" id="{7B32A7F7-B861-4169-A83C-5E2D95E8F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7248CC-E2EB-4148-9F80-75DC2C380221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A3CE2A6-10D0-4B0F-AA4A-A85C4EA5F9D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E55D660-86CE-4528-BB78-D372E21CB476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B04B84F-D135-4B1B-A966-A49F986B5F2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24769D1-F753-4BCA-81D3-8BE961D15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9" name="십자형 98">
                <a:extLst>
                  <a:ext uri="{FF2B5EF4-FFF2-40B4-BE49-F238E27FC236}">
                    <a16:creationId xmlns:a16="http://schemas.microsoft.com/office/drawing/2014/main" id="{E7EE4858-D9DF-4029-8EEE-0BC8BAAA7E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2480928-A361-471E-9F46-D45AB58E537C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87E895-9EF1-4F93-A498-72577403F56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41A633-B95E-4C52-BE1B-BE252E2BC300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B9DFB50-C280-4CAD-A34C-CA0171C7849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D68C88C-1FD2-4D6E-9782-B6F1FE94A1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5" name="십자형 104">
                <a:extLst>
                  <a:ext uri="{FF2B5EF4-FFF2-40B4-BE49-F238E27FC236}">
                    <a16:creationId xmlns:a16="http://schemas.microsoft.com/office/drawing/2014/main" id="{E19AC3C2-BE87-4AB2-83FB-A9B5A3F5BC4A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EE88E0-A9DB-4D8D-A2F0-A94A27300F09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E68F4C0-3666-4E66-B52D-9B9884617D2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A1C4D19-3999-4AC3-B668-FB5C3C8733C6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A174099-5179-4536-AD2F-6BEF7B3ABA05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3E02D576-1909-4EF8-AADC-B98C20E391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2" name="십자형 111">
                <a:extLst>
                  <a:ext uri="{FF2B5EF4-FFF2-40B4-BE49-F238E27FC236}">
                    <a16:creationId xmlns:a16="http://schemas.microsoft.com/office/drawing/2014/main" id="{F58D88AF-77B8-4B79-84F8-214A2BE4587F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3F084C-8BBF-4F44-BCCF-031829822503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647FB49-6339-4933-9DC9-FB25F5E833A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F2D143-E19B-4637-A93A-BF99213F0849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웨펀 인터럽트를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이어지는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90F06B-1697-494D-AED0-3F0AC965122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적을 누구보다 잘 알아야만 로드아웃에서 적합한 미사일을 선택할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또한 각종 상황에 대비해서 미사일의 종류를 선택하기도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연사력이 느린 함선에게 행파이어를 걸고 은폐하거나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공격하려는 함선에 아머나 컨커션 미사일을 날리는 식으로 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특정 상태이상을 아군이 이미 보유하고 있다면 다른 종류의 미사일을 선택하는 것도 좋은 방법입니다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그렇게 할 경우 특히 혼자 다닐 때 효율이 줄어들지만 대신 전략적인 유연성이 늘어납니다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블랙 위도우는 상황에 따라 무장 교란을 걸 타이밍을 조절하여 연계 중 특정 미사일이 확실하게 명중하도록 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23923054-391D-4937-B049-82D1063D6B0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5970AFC5-E982-43EA-8755-2B53E55ABEB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6" name="사각형: 둥근 모서리 75">
            <a:hlinkClick r:id="rId12" action="ppaction://hlinksldjump"/>
            <a:extLst>
              <a:ext uri="{FF2B5EF4-FFF2-40B4-BE49-F238E27FC236}">
                <a16:creationId xmlns:a16="http://schemas.microsoft.com/office/drawing/2014/main" id="{20F69D7A-AAC3-43A2-9104-BE18A668B739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8A5A4DC-E1C7-4BCA-9DB5-45D73CA3A8F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E33D9C1-84C7-4E4A-AF47-B3EEC24B34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B2F4260-72DB-4CCE-B223-007C902F1B0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F4FC5093-AC78-4D1D-8DF8-C0147DB5B70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634CF9F-4BF0-4CD3-9449-9093813660CF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C624D84-0E95-42BE-B94E-FC1A89DFEAE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31C877-338B-42A9-B30F-6A059548E1C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29585CA-E0F3-4D73-BF4E-84DF526911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4CC76C4-0C5E-42EA-9763-D5D793CED6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1F9B9057-383B-4D99-895E-5BE391A2E1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44C4AC-535B-4F5A-A352-BD602C6DEE86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D8D92-C421-48C3-A1C5-BB2DB840146C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185A494-8E5A-49E6-AA3B-DD376C12A311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16F6A29-96C3-403B-AFAF-CD176E56398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108B599-B3F4-4F03-9FA3-77D992ED99A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16C9B415-B9F5-44D5-A8CF-9563B192A65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4A17718-5A04-42F2-BF03-37BF9D1A9E1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EB76228-052F-42A1-9190-EB9BE3CB70D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ACBC50-E2A5-4054-856B-D9D944C968B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3E37B36-00A1-4312-ADE6-1A4BCBEAD52C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26B75A4-8999-4ABD-A5D8-986C2043B94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A675238E-092C-42DC-A3BA-D3E041DBD88D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9AFD1B-4BDF-448A-9709-C8AE8CA6953B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4E2894-1221-4B3E-BAD9-D9142DA37D3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AA8B987-66F2-45D2-B158-2690A7DBC642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7F92FD3-1A26-4054-AC87-8F257C3428D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AA36A4D-3A6F-4EAB-855E-CA63290581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00D350D-0CDA-46AD-8319-D034B749FA2E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A21FB0-BF37-4730-885B-66F81632E4C9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076F0DA-EE8B-4E1B-84F8-E72A71887B74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2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E285241-65B6-4A4E-B728-1039B980C67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8945AA8-63C6-415E-A85B-5F3892291F16}"/>
              </a:ext>
            </a:extLst>
          </p:cNvPr>
          <p:cNvCxnSpPr>
            <a:cxnSpLocks/>
          </p:cNvCxnSpPr>
          <p:nvPr/>
        </p:nvCxnSpPr>
        <p:spPr>
          <a:xfrm flipV="1">
            <a:off x="3834751" y="2981597"/>
            <a:ext cx="0" cy="38494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77580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52970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" y="126435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28360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045E93F-7AB2-45D4-9C78-829EA9E1D118}"/>
              </a:ext>
            </a:extLst>
          </p:cNvPr>
          <p:cNvGrpSpPr/>
          <p:nvPr/>
        </p:nvGrpSpPr>
        <p:grpSpPr>
          <a:xfrm>
            <a:off x="3385176" y="3366539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3FD36-1C67-49DC-B40B-B7A675BD673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CAD21C8-9B56-4DA4-8582-0D82081F76A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F493EC7-18BF-4A31-8500-AB34841904E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BA9AD3-425B-4046-90A2-1A3BA490DCA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9A80595-95FA-4655-AE1D-7CB50890CC55}"/>
              </a:ext>
            </a:extLst>
          </p:cNvPr>
          <p:cNvGrpSpPr/>
          <p:nvPr/>
        </p:nvGrpSpPr>
        <p:grpSpPr>
          <a:xfrm>
            <a:off x="2285491" y="2772283"/>
            <a:ext cx="754515" cy="276837"/>
            <a:chOff x="116634" y="4545329"/>
            <a:chExt cx="1075232" cy="276837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F1FA5B-E280-468D-A480-CE40666BFDB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4A43D9-2A12-41AD-8472-23DC3E854AE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6CAD640-4A8A-4957-97A7-BB56723A10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F79579E-0822-416A-ACA5-4C45801424E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55F67AF-623D-4E09-8626-C058D4B01F5B}"/>
              </a:ext>
            </a:extLst>
          </p:cNvPr>
          <p:cNvGrpSpPr/>
          <p:nvPr/>
        </p:nvGrpSpPr>
        <p:grpSpPr>
          <a:xfrm>
            <a:off x="655023" y="1643556"/>
            <a:ext cx="754515" cy="276837"/>
            <a:chOff x="116634" y="4545329"/>
            <a:chExt cx="1075232" cy="27683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83FD178-8E38-4414-AF3F-7DFDDA7A74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2AF3206-3442-480A-BA1D-27EF227141A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B13BCE1-F6E2-449E-8240-70946725C6B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41C7B7D-88D2-4902-B11B-05EF26CACF9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D38062A-0845-479D-91C7-5CDFB2EB2D60}"/>
              </a:ext>
            </a:extLst>
          </p:cNvPr>
          <p:cNvGrpSpPr/>
          <p:nvPr/>
        </p:nvGrpSpPr>
        <p:grpSpPr>
          <a:xfrm>
            <a:off x="5532589" y="2704760"/>
            <a:ext cx="754515" cy="276837"/>
            <a:chOff x="116634" y="4545329"/>
            <a:chExt cx="1075232" cy="27683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852376D3-DEC2-419B-8D11-968149102B6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E21FCA5-79FE-4EA2-BAA7-7E12712E4CF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7215BFC-51B8-4C3B-9787-7C100A1907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EDF095-8577-4496-8575-934FB6A59A8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318060D-1D4E-48CD-8EE3-DCCE8C29A4B4}"/>
              </a:ext>
            </a:extLst>
          </p:cNvPr>
          <p:cNvGrpSpPr/>
          <p:nvPr/>
        </p:nvGrpSpPr>
        <p:grpSpPr>
          <a:xfrm>
            <a:off x="3457494" y="1830204"/>
            <a:ext cx="754515" cy="276837"/>
            <a:chOff x="116634" y="4545329"/>
            <a:chExt cx="1075232" cy="27683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DFAD6BF-1266-4B05-8022-F7992D89EC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9192A31-56F3-4BEF-AF97-5D1A07D0657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E9F0C43-B7E1-4D87-9BD5-2C2F344DA56E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B3F0F03-9F6C-4BF5-8189-2FE1FD0C5284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380DE648-AABE-4F53-B53C-EA909B9A2691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C5DC16D-21A6-4348-B0D9-03E52B4B0801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375A673-B18E-4DC6-8A82-D0CD09C1295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BB49F5C-0D50-4F95-88BE-19644E3DD8BD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B116C21-C868-4101-B662-8A4417CBFE3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AAD7FC-2D19-4514-BE30-F282674D426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4" name="사각형: 둥근 모서리 153">
            <a:hlinkClick r:id="rId9" action="ppaction://hlinksldjump"/>
            <a:extLst>
              <a:ext uri="{FF2B5EF4-FFF2-40B4-BE49-F238E27FC236}">
                <a16:creationId xmlns:a16="http://schemas.microsoft.com/office/drawing/2014/main" id="{FA22CD0A-8D35-4E46-9F8C-7DEE847C239E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55" name="사각형: 둥근 모서리 154">
            <a:hlinkClick r:id="rId10" action="ppaction://hlinksldjump"/>
            <a:extLst>
              <a:ext uri="{FF2B5EF4-FFF2-40B4-BE49-F238E27FC236}">
                <a16:creationId xmlns:a16="http://schemas.microsoft.com/office/drawing/2014/main" id="{2479BF25-9283-4C26-B396-911462AD39C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57" name="사각형: 둥근 모서리 156">
            <a:hlinkClick r:id="rId11" action="ppaction://hlinksldjump"/>
            <a:extLst>
              <a:ext uri="{FF2B5EF4-FFF2-40B4-BE49-F238E27FC236}">
                <a16:creationId xmlns:a16="http://schemas.microsoft.com/office/drawing/2014/main" id="{9AFEC360-999C-4961-800C-961CBF18A87F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766C578-6BCC-4050-98C1-0B956821511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E9B9BF6-097A-4196-AC2E-88EC8DBCE7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CF0A36A2-3D50-4827-80DC-DBC74219A6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9" name="십자형 158">
                <a:extLst>
                  <a:ext uri="{FF2B5EF4-FFF2-40B4-BE49-F238E27FC236}">
                    <a16:creationId xmlns:a16="http://schemas.microsoft.com/office/drawing/2014/main" id="{93CD3D5A-F504-4D71-A92B-FAD0403DAAD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B19D300-8D4F-4BCC-9149-E3948CB33AC8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07C039F-3AFB-4F09-868E-F3097DFF790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8AE3378-371B-40F4-B241-F1694A2A8F00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B638207-D7F7-466A-88EE-627AAC27C4F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51CAFF5-B362-4EDD-ADC7-ED06D8E0A7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5" name="십자형 164">
                <a:extLst>
                  <a:ext uri="{FF2B5EF4-FFF2-40B4-BE49-F238E27FC236}">
                    <a16:creationId xmlns:a16="http://schemas.microsoft.com/office/drawing/2014/main" id="{45D6FF45-54D7-4EDD-B063-50700FFB28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5B203E-8311-4935-B6ED-96D63E13207D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5EBEAD2-A783-44D6-A3D9-1C7BB846549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456CAA6-1B82-4295-A788-9BA1163105D8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3DE9837-ADC4-4CCA-A405-126874645A1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455D55B-6002-4582-AC32-37B24A8312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1" name="십자형 170">
                <a:extLst>
                  <a:ext uri="{FF2B5EF4-FFF2-40B4-BE49-F238E27FC236}">
                    <a16:creationId xmlns:a16="http://schemas.microsoft.com/office/drawing/2014/main" id="{822952B8-85FF-4BD7-951B-01276262D74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2F0928-6647-485E-8D09-0E739F9F9401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C840681-DB5C-4223-B81A-CF161825FB6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ED55F1-EA24-4848-8E20-64993B32C4E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3FC6B0FD-514A-4754-942C-8AA4E77FBF7D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AFE5E6B-4B81-429D-95F8-5FCB4E6D7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십자형 176">
                <a:extLst>
                  <a:ext uri="{FF2B5EF4-FFF2-40B4-BE49-F238E27FC236}">
                    <a16:creationId xmlns:a16="http://schemas.microsoft.com/office/drawing/2014/main" id="{DF31B33C-1941-433D-BC25-8C84C8A28220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37709B-5E3A-4C62-AE17-A6FC9E95C047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080D08-72A1-42AA-B9DF-9B033A58D0B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7086A34-3F79-4BA6-9A28-AA52874037D6}"/>
              </a:ext>
            </a:extLst>
          </p:cNvPr>
          <p:cNvGrpSpPr/>
          <p:nvPr/>
        </p:nvGrpSpPr>
        <p:grpSpPr>
          <a:xfrm>
            <a:off x="7325126" y="5024965"/>
            <a:ext cx="1756661" cy="1743682"/>
            <a:chOff x="62544" y="5443962"/>
            <a:chExt cx="2342214" cy="1342729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CAA51302-DF4E-42AC-B02E-C41BC95068C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7734CF4-4DD8-47EE-8880-6A2F1F734F9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3" name="십자형 182">
                <a:extLst>
                  <a:ext uri="{FF2B5EF4-FFF2-40B4-BE49-F238E27FC236}">
                    <a16:creationId xmlns:a16="http://schemas.microsoft.com/office/drawing/2014/main" id="{3CB04FA1-85E3-421A-B784-8E07F39900B0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7D0BC50-F912-4B6A-A20E-0930E3695F86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EC3A148-1A0B-4143-9A3D-B561E4D921BF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4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4A44FF5F-E488-4E76-91BE-A080B56ADD12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BROWLER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D53ABA7E-5BE9-4B98-82A1-B4DC3F8BC66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77ACE4D9-F97C-4CEE-A46F-3B335EDCD1E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8ED779B6-5491-42A8-99EB-45368BA0117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DCF9AD-C800-488D-A23E-D4CBF0392B11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88D6E96-3A0E-4762-8B36-17D507A011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CDCBBD7-844E-459A-8D99-A2AF3ED9DA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66ECFE96-BCF5-463C-97F7-86DEB7B132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6D70B6-F5DA-47B7-85CD-EC306E523C18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DF7DE-16E3-4CA1-863E-CEE070FB2B3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5F40C-C707-42EA-99B7-9A4B76F4E981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CF3500-4AFC-45CA-B97E-F2C9A63DADA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F54134A-4B6F-40F7-B45C-F9929A6CAE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B98AD872-07D1-41C1-813F-8944F0442E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988D95D-0834-475F-8677-72A766C80CDA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3F18706-0D0C-4AAB-89B9-F1D3281703F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A3ADAA3-6EA1-4C5A-8AF9-1630EB30664B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0EA63A2-760C-499E-99D5-805446CCD8C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CE08A82-F8C0-491E-9068-F1C0D25B35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7E550221-601E-4935-98C7-8B33F522C7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F8231EA-DF56-4E0D-A4FA-E8B7A82F0D37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1AD82A8-0838-459B-8B2B-9FB50F74DE3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49C39DA-C7BB-4EF3-BB91-1FE7279F703B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F38482BE-DED4-4662-A0D6-DDB33A72DBB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6B2E447-1A57-4C1F-B040-D774F5984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35EE4F1-5CB7-4412-B1F3-12575AACA07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3568F8E-AE36-4C28-8788-07622FDB4D46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64D5D42-382A-4868-A7E0-FEB7E199975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906B337-9EB1-4763-B6F9-5B923BF12170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6C0D646-C457-4372-9BC1-EE1DAAF7A56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7DF10725-1BB4-4919-9B38-3A5A1B7DA8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B6A664EC-15DB-4368-9E30-BE5970FA7CC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4AF2117-A796-46F3-8299-7066F5D91AD0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6250D27-DC65-45D8-A8EA-7202D93233F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0C34EE-1024-4552-B379-C5E5618E777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9FD184CB-ADDB-41FE-9BE2-4D4D5D1DD053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hlinkClick r:id="rId11" action="ppaction://hlinksldjump"/>
            <a:extLst>
              <a:ext uri="{FF2B5EF4-FFF2-40B4-BE49-F238E27FC236}">
                <a16:creationId xmlns:a16="http://schemas.microsoft.com/office/drawing/2014/main" id="{55DD02F3-5DE7-42E0-B015-C8F8A06422C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9" action="ppaction://hlinksldjump"/>
            <a:extLst>
              <a:ext uri="{FF2B5EF4-FFF2-40B4-BE49-F238E27FC236}">
                <a16:creationId xmlns:a16="http://schemas.microsoft.com/office/drawing/2014/main" id="{1F61C01E-D87F-44FE-AA6F-A6A2CA8D3253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60F1B7-7193-43A9-8F26-2CC51C20C970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9EED8F2-EECF-456D-9A94-B5CBFCF74A4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0EF8315-A436-43C1-97A1-1408F5B8A41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ABD6F771-68EE-40A4-A99E-94C8805C61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3501D9-B1EF-4DF5-A575-C68D3A0E8476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20B86B-757A-40CF-A667-2F53BE3891E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72D8FB3-B37D-4848-BF2E-4A6B60A84843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F7BB185-99E5-40B4-B3E1-388BCD8924C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B84ACDB-E9AD-4F87-8CF7-97BD827B1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FA3CDA34-BA66-4D81-8319-25E1EAFFC1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0C28E72-0A00-459D-8686-75E06958A494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51C07F-4732-4C6A-BA01-9C05F4D565C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B15AB53-726C-42C5-945F-8482D8E6F621}"/>
              </a:ext>
            </a:extLst>
          </p:cNvPr>
          <p:cNvGrpSpPr/>
          <p:nvPr/>
        </p:nvGrpSpPr>
        <p:grpSpPr>
          <a:xfrm>
            <a:off x="1887201" y="6922167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C4DA77F-24FC-4A44-84F0-F38BB7DF824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74D1D78-A530-443A-A7B9-F6C4B167F9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1638CD88-3F1C-4F44-961E-FC9253A217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41162D-FF3A-4E11-B96F-26490A576554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6830A24-1B81-4118-8474-BB9F88DD525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A7521BD-3DA1-4838-9301-2FEFB130010A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0F3284-2EB2-4DF2-BC84-93ED5D73D91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282D56-6A52-48ED-90AD-094950A7AEF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8E3BBC5D-EE63-424B-8486-473F57F7AF8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E96767-1565-4A76-9E2F-CC47E837B741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F50DF38-ACC1-4CAC-B28E-6A1F6922627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1418836-99C9-47E9-B2D2-B00338B6BCBA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D401556-A6E8-45ED-BFF3-CC27822D780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FE4D83E-B1D9-4EB8-AE1D-6207FF7AC6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15CCFF52-6FAC-4609-98CE-11B2D3D07F76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2FEAF-0F57-4ED7-B022-43446C83DD3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F9AEB3D-F2A4-4366-92E6-A9774F1D908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03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33B7BC7-E44C-44E4-97BB-05E8ED36A55B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양 측면 장갑은 강력하지만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나머지 장갑부위는 평범하거나 취약하여 약점이 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그래서 적에게 되도록 측면을 보여주면서 싸우는 것이 브롤러의 전술이지만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측면은 피탄면적이 넓으므로 상황에 따라 전면을 보여주면서 회피기동하는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무장인 썸퍼는 근거리 전용 무장이므로 최대 사거리에서는 매우 낮은 피해를 입힙니다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이 피해량으로도 적의 장갑 수리나 기지 회복을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하푼이 빗나가더라도 적을 근접전으로 끌어들일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충격파 사거리에 들어올 때까지 소행성 등 엄폐물을 끼고 근접하세요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CCC09B7F-FDA5-4364-B144-937758D224A4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C31566-9B6A-4DF1-87C7-6013FC11E2C2}"/>
              </a:ext>
            </a:extLst>
          </p:cNvPr>
          <p:cNvSpPr/>
          <p:nvPr/>
        </p:nvSpPr>
        <p:spPr>
          <a:xfrm>
            <a:off x="314328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50FBB157-334C-48FD-9AB5-6ACBED5C7F96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E56BEAE4-BF15-4556-B7FB-6A4CF2684C32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01C5A9-BB63-4B1E-A88D-F1F59459F379}"/>
              </a:ext>
            </a:extLst>
          </p:cNvPr>
          <p:cNvGrpSpPr/>
          <p:nvPr/>
        </p:nvGrpSpPr>
        <p:grpSpPr>
          <a:xfrm>
            <a:off x="70786" y="7026145"/>
            <a:ext cx="1717514" cy="1737603"/>
            <a:chOff x="94381" y="5448643"/>
            <a:chExt cx="2290018" cy="1338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1B32B7E-523C-4558-97C4-59CE8851697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9870CAE-A546-418D-BB83-0291666D54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5BFE5405-A865-4AE5-A01A-A0A82EC857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BA4183-519A-4875-8E9B-31B69D4A161E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982B95-E729-4E79-B314-BBF2B8A6259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4B974F2-DF8A-4BCA-AF59-688AEF00FDEB}"/>
              </a:ext>
            </a:extLst>
          </p:cNvPr>
          <p:cNvGrpSpPr/>
          <p:nvPr/>
        </p:nvGrpSpPr>
        <p:grpSpPr>
          <a:xfrm>
            <a:off x="3711778" y="7026140"/>
            <a:ext cx="1717514" cy="1737603"/>
            <a:chOff x="94381" y="5448643"/>
            <a:chExt cx="229001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1DB4D06-4C49-4051-B4F0-31230912B9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51BE915-49FE-4A83-90B5-F048EBC900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FF03EBA0-010B-4037-89C5-5BB2362F55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4620C6-7233-4A42-AB27-8210C2B1A561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E7DFC6-919B-4500-BFCD-8710768D7A6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F4F0222-A62A-41CF-9E58-D4DCC8C2FCCD}"/>
              </a:ext>
            </a:extLst>
          </p:cNvPr>
          <p:cNvGrpSpPr/>
          <p:nvPr/>
        </p:nvGrpSpPr>
        <p:grpSpPr>
          <a:xfrm>
            <a:off x="1887201" y="7026141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F00A8D0-A428-4A1F-908C-9E74EC5F4D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B597C45-CE1C-44D8-B174-584EBCA298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31F0E387-4BBE-496C-B064-C92BD1A788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65DAE6-F789-4EC9-BA53-2B7AC7C90969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5C4AC73-BD00-4271-9FEC-CFFB0C5E82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8DFC81-24B5-44EE-BFF2-E0F9B3E03D04}"/>
              </a:ext>
            </a:extLst>
          </p:cNvPr>
          <p:cNvGrpSpPr/>
          <p:nvPr/>
        </p:nvGrpSpPr>
        <p:grpSpPr>
          <a:xfrm>
            <a:off x="5532589" y="7026140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EA4A841-542C-4634-8328-9F18A43C62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EF05A7-0C41-49DB-88F0-F59D334093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646ED26D-293A-44D6-A5E7-FDD7ECD659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67B729-16C2-473C-A21F-A0C5717CDEAD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A99131-16A4-4251-AEFB-54B3D4E06AF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43A762C-847B-40C3-A2DF-84A33A729A77}"/>
              </a:ext>
            </a:extLst>
          </p:cNvPr>
          <p:cNvGrpSpPr/>
          <p:nvPr/>
        </p:nvGrpSpPr>
        <p:grpSpPr>
          <a:xfrm>
            <a:off x="7349004" y="7032216"/>
            <a:ext cx="1717514" cy="1737603"/>
            <a:chOff x="94381" y="5448643"/>
            <a:chExt cx="2290018" cy="133804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8A96A52-7A12-4512-9B68-00C94EE364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0AE03D1-C94B-4E94-BA93-5D71BCA595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7" name="십자형 146">
                <a:extLst>
                  <a:ext uri="{FF2B5EF4-FFF2-40B4-BE49-F238E27FC236}">
                    <a16:creationId xmlns:a16="http://schemas.microsoft.com/office/drawing/2014/main" id="{90F3C851-C749-45CA-A260-63EE2A929EBC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B91A753-89CC-46F1-9E31-43C3FE3DDF4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659D7BC-2379-4A3B-ABCF-34F4A2EA5F2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5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C57E022-45EB-47E0-A901-41B7E72BB491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BFD3A66-656B-4DA5-B191-CFE2A39DE301}"/>
              </a:ext>
            </a:extLst>
          </p:cNvPr>
          <p:cNvCxnSpPr>
            <a:cxnSpLocks/>
          </p:cNvCxnSpPr>
          <p:nvPr/>
        </p:nvCxnSpPr>
        <p:spPr>
          <a:xfrm flipV="1">
            <a:off x="3834751" y="3762375"/>
            <a:ext cx="0" cy="2960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680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4344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621477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1883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C66F5DA-76EA-40BB-A3F3-3084B2DC6A40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548068B-E900-448E-A716-B3E09870E71B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10B2C0C-4164-4DAD-94E8-9C16FB323842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3E1203C-637C-4C8C-A7D5-58761BF7E0B8}"/>
              </a:ext>
            </a:extLst>
          </p:cNvPr>
          <p:cNvGrpSpPr/>
          <p:nvPr/>
        </p:nvGrpSpPr>
        <p:grpSpPr>
          <a:xfrm>
            <a:off x="3385176" y="4058397"/>
            <a:ext cx="899150" cy="329906"/>
            <a:chOff x="116634" y="4545329"/>
            <a:chExt cx="1075232" cy="276837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52C4BCC-C449-44E1-AB47-76DFBE8D1B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D101BA-6476-487C-A2FC-AB46D06E236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0063BED-E54C-4BAE-8672-D1861CE801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3CBB7D-4317-4FCE-B7F5-38BB3D2EA08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DE0AE62-4314-44D9-8CF6-05436FD05242}"/>
              </a:ext>
            </a:extLst>
          </p:cNvPr>
          <p:cNvGrpSpPr/>
          <p:nvPr/>
        </p:nvGrpSpPr>
        <p:grpSpPr>
          <a:xfrm>
            <a:off x="1961482" y="3035648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7E08D8A-28EB-42E5-9971-107E828530F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194E85-43DE-4C76-A218-38399483D38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BE20FEB-A134-4FB2-B0D0-3AEC16638519}"/>
                  </a:ext>
                </a:extLst>
              </p:cNvPr>
              <p:cNvSpPr/>
              <p:nvPr/>
            </p:nvSpPr>
            <p:spPr>
              <a:xfrm>
                <a:off x="497668" y="4809629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9A451A-A49E-4504-9F4B-9AF74C33B30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2EBED04-9183-421C-A31A-A95104FE75F4}"/>
              </a:ext>
            </a:extLst>
          </p:cNvPr>
          <p:cNvGrpSpPr/>
          <p:nvPr/>
        </p:nvGrpSpPr>
        <p:grpSpPr>
          <a:xfrm>
            <a:off x="575133" y="197172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4B66858-552D-4DF9-B7C6-7C0EC16ABC3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A46F585-89B8-444B-91B1-432E8E23A97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CCF958C-9AF8-4605-9A44-E2007DA02F1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58F500-BA7B-4293-B287-E39E7371926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F15CBB3-86DA-4D88-ACD8-048D91E1DF87}"/>
              </a:ext>
            </a:extLst>
          </p:cNvPr>
          <p:cNvGrpSpPr/>
          <p:nvPr/>
        </p:nvGrpSpPr>
        <p:grpSpPr>
          <a:xfrm>
            <a:off x="4811950" y="3035648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996F286-0137-4F6D-A9B0-5644F99694E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480AA12-6733-4963-A24A-29AC4A4B4B9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B4BB507-DBE5-4FE7-9D82-9C1FF0510E3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569BE2B-1E13-490D-BAF3-922A546AFA87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2DC0F15-1C7D-476B-A289-E2A31FBE2E25}"/>
              </a:ext>
            </a:extLst>
          </p:cNvPr>
          <p:cNvGrpSpPr/>
          <p:nvPr/>
        </p:nvGrpSpPr>
        <p:grpSpPr>
          <a:xfrm>
            <a:off x="3638110" y="1881586"/>
            <a:ext cx="754515" cy="276837"/>
            <a:chOff x="116634" y="4545329"/>
            <a:chExt cx="1075232" cy="276837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1D69A74-F065-4C99-A17B-FD4972A4A4F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9532BC9-AEE0-4BAF-B747-8E11955D03E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16DCF8-0317-4319-B998-AC0A949712B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F1D4156-3FA8-41FB-86C1-93DB6F1AAE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1DB76A7-F324-41CC-A4CC-950567DC55F5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645CE59-BA98-45C5-846E-34F2C7777E78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DBD5EFD-7E4C-4E53-B17F-7B7E8E35D3B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5C765D31-3C41-4C62-AD8E-2F53407EDCC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E8398FA-AA2A-4606-99D2-B0E70A435E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235B2F-956D-48D6-9C50-CCBCA81D66D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83B425D7-44C0-4A2F-B30D-BE0DB4C0CE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  <p:sp>
        <p:nvSpPr>
          <p:cNvPr id="86" name="사각형: 둥근 모서리 85">
            <a:hlinkClick r:id="rId8" action="ppaction://hlinksldjump"/>
            <a:extLst>
              <a:ext uri="{FF2B5EF4-FFF2-40B4-BE49-F238E27FC236}">
                <a16:creationId xmlns:a16="http://schemas.microsoft.com/office/drawing/2014/main" id="{F945FE88-C7FC-43D7-ADC3-9CB33AA3B781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9" action="ppaction://hlinksldjump"/>
            <a:extLst>
              <a:ext uri="{FF2B5EF4-FFF2-40B4-BE49-F238E27FC236}">
                <a16:creationId xmlns:a16="http://schemas.microsoft.com/office/drawing/2014/main" id="{BF72D809-AFEC-4B32-AB31-AAA5F221C7DC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0" action="ppaction://hlinksldjump"/>
            <a:extLst>
              <a:ext uri="{FF2B5EF4-FFF2-40B4-BE49-F238E27FC236}">
                <a16:creationId xmlns:a16="http://schemas.microsoft.com/office/drawing/2014/main" id="{4B06F97E-4227-46DB-9EA9-BA97656B479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710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grpSp>
        <p:nvGrpSpPr>
          <p:cNvPr id="56" name="메뉴-펼쳐짐">
            <a:extLst>
              <a:ext uri="{FF2B5EF4-FFF2-40B4-BE49-F238E27FC236}">
                <a16:creationId xmlns:a16="http://schemas.microsoft.com/office/drawing/2014/main" id="{02ECA2EA-5535-4F37-8F21-37617CC5D899}"/>
              </a:ext>
            </a:extLst>
          </p:cNvPr>
          <p:cNvGrpSpPr/>
          <p:nvPr/>
        </p:nvGrpSpPr>
        <p:grpSpPr>
          <a:xfrm>
            <a:off x="-1598446" y="-562429"/>
            <a:ext cx="6173454" cy="7982857"/>
            <a:chOff x="-6662797" y="-562429"/>
            <a:chExt cx="6173454" cy="7982857"/>
          </a:xfrm>
        </p:grpSpPr>
        <p:sp>
          <p:nvSpPr>
            <p:cNvPr id="57" name="메뉴 직사각형">
              <a:extLst>
                <a:ext uri="{FF2B5EF4-FFF2-40B4-BE49-F238E27FC236}">
                  <a16:creationId xmlns:a16="http://schemas.microsoft.com/office/drawing/2014/main" id="{009FA6F3-4180-4D74-B033-92457060286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폰트 출처">
              <a:extLst>
                <a:ext uri="{FF2B5EF4-FFF2-40B4-BE49-F238E27FC236}">
                  <a16:creationId xmlns:a16="http://schemas.microsoft.com/office/drawing/2014/main" id="{E1113CD3-0C5C-4D98-B8BC-34FFA245CDB8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403AF6E1-7472-4715-9210-B6A2A623643C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3660722-EBD4-4597-94C4-7CA8F4EB78DD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826538F2-C2A1-4057-A824-CA239703FDF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CEC23E5-A63E-4FD2-A3C6-266D9F0BFB89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EB05A5B6-C88B-4438-940F-6233B2D8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EE330185-7854-4ABF-8B71-F9B1C069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8957CE15-73D8-4145-94E7-BDAC38AE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3CD46864-8B4E-4E03-A9DF-50404BF79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30" name="SPECIALIST">
            <a:extLst>
              <a:ext uri="{FF2B5EF4-FFF2-40B4-BE49-F238E27FC236}">
                <a16:creationId xmlns:a16="http://schemas.microsoft.com/office/drawing/2014/main" id="{C900BF19-FE13-484E-A3B6-9C635ADB2C7F}"/>
              </a:ext>
            </a:extLst>
          </p:cNvPr>
          <p:cNvSpPr txBox="1"/>
          <p:nvPr/>
        </p:nvSpPr>
        <p:spPr>
          <a:xfrm>
            <a:off x="9428062" y="8547107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2" name="오버시어">
            <a:hlinkClick r:id="rId15" action="ppaction://hlinksldjump"/>
            <a:extLst>
              <a:ext uri="{FF2B5EF4-FFF2-40B4-BE49-F238E27FC236}">
                <a16:creationId xmlns:a16="http://schemas.microsoft.com/office/drawing/2014/main" id="{B518C061-C09C-435D-9453-4ECC68F181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2" y="6856890"/>
            <a:ext cx="4241760" cy="1695600"/>
          </a:xfrm>
          <a:prstGeom prst="rect">
            <a:avLst/>
          </a:prstGeom>
        </p:spPr>
      </p:pic>
      <p:sp>
        <p:nvSpPr>
          <p:cNvPr id="28" name="ATTACK">
            <a:extLst>
              <a:ext uri="{FF2B5EF4-FFF2-40B4-BE49-F238E27FC236}">
                <a16:creationId xmlns:a16="http://schemas.microsoft.com/office/drawing/2014/main" id="{0D98229F-02C4-4F4B-AF28-8D51D12C08C4}"/>
              </a:ext>
            </a:extLst>
          </p:cNvPr>
          <p:cNvSpPr txBox="1"/>
          <p:nvPr/>
        </p:nvSpPr>
        <p:spPr>
          <a:xfrm>
            <a:off x="9439784" y="-2274993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0" name="헌터">
            <a:hlinkClick r:id="rId17" action="ppaction://hlinksldjump"/>
            <a:extLst>
              <a:ext uri="{FF2B5EF4-FFF2-40B4-BE49-F238E27FC236}">
                <a16:creationId xmlns:a16="http://schemas.microsoft.com/office/drawing/2014/main" id="{759A3858-845C-4958-A8E3-F14C5F43AD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8" y="-1695600"/>
            <a:ext cx="4241764" cy="1695600"/>
          </a:xfrm>
          <a:prstGeom prst="rect">
            <a:avLst/>
          </a:prstGeom>
        </p:spPr>
      </p:pic>
      <p:sp>
        <p:nvSpPr>
          <p:cNvPr id="27" name="HEALER">
            <a:extLst>
              <a:ext uri="{FF2B5EF4-FFF2-40B4-BE49-F238E27FC236}">
                <a16:creationId xmlns:a16="http://schemas.microsoft.com/office/drawing/2014/main" id="{4689B301-A1E6-4BCB-8B53-68E0CD7E4ABF}"/>
              </a:ext>
            </a:extLst>
          </p:cNvPr>
          <p:cNvSpPr txBox="1"/>
          <p:nvPr/>
        </p:nvSpPr>
        <p:spPr>
          <a:xfrm>
            <a:off x="-3124902" y="8552490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1" name="프로텍터">
            <a:hlinkClick r:id="rId19" action="ppaction://hlinksldjump"/>
            <a:extLst>
              <a:ext uri="{FF2B5EF4-FFF2-40B4-BE49-F238E27FC236}">
                <a16:creationId xmlns:a16="http://schemas.microsoft.com/office/drawing/2014/main" id="{89E428E2-D336-4473-9837-060708A216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4083" y="6858000"/>
            <a:ext cx="4241764" cy="1695600"/>
          </a:xfrm>
          <a:prstGeom prst="rect">
            <a:avLst/>
          </a:prstGeom>
        </p:spPr>
      </p:pic>
      <p:sp>
        <p:nvSpPr>
          <p:cNvPr id="51" name="HEAVY">
            <a:extLst>
              <a:ext uri="{FF2B5EF4-FFF2-40B4-BE49-F238E27FC236}">
                <a16:creationId xmlns:a16="http://schemas.microsoft.com/office/drawing/2014/main" id="{7493E3A0-23F3-4643-9B6A-D91FC3106E03}"/>
              </a:ext>
            </a:extLst>
          </p:cNvPr>
          <p:cNvSpPr txBox="1"/>
          <p:nvPr/>
        </p:nvSpPr>
        <p:spPr>
          <a:xfrm>
            <a:off x="-3565968" y="-232401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0" name="콜로서스">
            <a:hlinkClick r:id="rId21" action="ppaction://hlinksldjump"/>
            <a:extLst>
              <a:ext uri="{FF2B5EF4-FFF2-40B4-BE49-F238E27FC236}">
                <a16:creationId xmlns:a16="http://schemas.microsoft.com/office/drawing/2014/main" id="{1A435CD9-0D6F-4F69-8C5B-059E3EB9FC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3266" y="-1733861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함선가이드 로고">
            <a:extLst>
              <a:ext uri="{FF2B5EF4-FFF2-40B4-BE49-F238E27FC236}">
                <a16:creationId xmlns:a16="http://schemas.microsoft.com/office/drawing/2014/main" id="{39E56D3A-A828-4F68-A4D8-7BF9B18A0D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25864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71D1747-DA24-4155-A09B-4E2616CCBE6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6C030BD4-2C37-47EC-9578-CE8B8889E7A0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F5A06B9-C944-413E-AD29-969F85917A9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A5F81DD6-0586-4470-9F31-F186953277C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21FAD21-E41D-49B8-9D3E-827FE1B777F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5" name="십자형 114">
                <a:extLst>
                  <a:ext uri="{FF2B5EF4-FFF2-40B4-BE49-F238E27FC236}">
                    <a16:creationId xmlns:a16="http://schemas.microsoft.com/office/drawing/2014/main" id="{362917DB-1BC6-48AA-A117-3D3B5A67627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1C69B0-F311-48E8-B9DF-FBB11AD3D2D7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9890161-FA04-483B-AFCE-D1688CB99418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920EDB-91C2-4C4D-BBA5-97EADE512EC4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A02951B5-F845-4053-B2F5-56123D64CC4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AF11E2A-898E-4248-B81A-0A27F752AE9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1" name="십자형 120">
                <a:extLst>
                  <a:ext uri="{FF2B5EF4-FFF2-40B4-BE49-F238E27FC236}">
                    <a16:creationId xmlns:a16="http://schemas.microsoft.com/office/drawing/2014/main" id="{1020D676-4CA4-4E71-8740-FC8E7E6A49F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394AA20-6927-422B-836D-94FCD0DCD4E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DA039E5-5D43-41EB-BA4B-98B5C2FF50BD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7D91D954-3667-49CF-B337-6C7592F573C3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E3D9F1C1-9625-4AE0-AE8B-F8407F492D5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69C1EB97-0362-44E1-AA0C-0D9AED32D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0" name="십자형 129">
                <a:extLst>
                  <a:ext uri="{FF2B5EF4-FFF2-40B4-BE49-F238E27FC236}">
                    <a16:creationId xmlns:a16="http://schemas.microsoft.com/office/drawing/2014/main" id="{7AEDB566-02FF-40CF-9D15-11BD2FCA9B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55123C8-97CA-4FA0-93F2-C3EE585822A0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0329FBA-2BE4-4A29-8073-257BEB18502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5AAA8C8-EE65-439E-A8AC-1DA9D45FD65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B1DD161-B6C4-4444-A88A-EFE738730C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26AE305-2BDB-447F-AA75-BC29BA1991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6" name="십자형 135">
                <a:extLst>
                  <a:ext uri="{FF2B5EF4-FFF2-40B4-BE49-F238E27FC236}">
                    <a16:creationId xmlns:a16="http://schemas.microsoft.com/office/drawing/2014/main" id="{3DBBFA6B-2B8C-4674-A4D6-2BFF23ED08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89CE231-53AC-4698-880A-4B0D2D3B918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EC8A1BF-A4EA-4F9A-B6DE-D95DE7471E3A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8E61A2A-3102-40B2-A4E5-224C820B4069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D334EAB-35CB-4B51-BBD4-21443B2BD3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A1E83AC-48F0-4C16-A4ED-01D7FED5268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2" name="십자형 141">
                <a:extLst>
                  <a:ext uri="{FF2B5EF4-FFF2-40B4-BE49-F238E27FC236}">
                    <a16:creationId xmlns:a16="http://schemas.microsoft.com/office/drawing/2014/main" id="{9A0692A3-4090-4384-9959-628EB97446B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5F8998B-B36D-404F-9C9C-FA353F1AF1D4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EDCE6F3-5C16-4622-8D22-38B47C3C0E66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3" name="사각형: 둥근 모서리 142">
            <a:hlinkClick r:id="rId8" action="ppaction://hlinksldjump"/>
            <a:extLst>
              <a:ext uri="{FF2B5EF4-FFF2-40B4-BE49-F238E27FC236}">
                <a16:creationId xmlns:a16="http://schemas.microsoft.com/office/drawing/2014/main" id="{04311FEF-AF9A-48AA-8D00-B4AE94FB7A86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4" name="사각형: 둥근 모서리 143">
            <a:hlinkClick r:id="rId10" action="ppaction://hlinksldjump"/>
            <a:extLst>
              <a:ext uri="{FF2B5EF4-FFF2-40B4-BE49-F238E27FC236}">
                <a16:creationId xmlns:a16="http://schemas.microsoft.com/office/drawing/2014/main" id="{0A7F6FEF-C685-4FD8-A194-FC46DE2A8C9B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197656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FA83C98-9080-418A-A5EB-3148A4327133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없다면 방패는 단순 버티기에 불과합니다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 아군과 보조를 같이해야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센츄리온이 방패 방벽을 전개하는 동안에는 무장을 사용할 수 없지만 나머지 능력은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위험한 상황에서 방패가 적을 향하게 하고 부스트로 교전지역을 빠져나오세요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부스트는 에너지 말고도 자체적인 용량이 존재합니다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스킬 아이콘의 게이지로 확인 가능하며 미사용 시 채워집니다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남은 용량에 주의하며 사용하는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C5C209C-D930-4E68-B6C2-8E66672277F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72F4D9-6483-45EF-8824-4157B5FFE763}"/>
              </a:ext>
            </a:extLst>
          </p:cNvPr>
          <p:cNvSpPr/>
          <p:nvPr/>
        </p:nvSpPr>
        <p:spPr>
          <a:xfrm>
            <a:off x="316367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05CE3A3-C32E-43CE-84CD-88CABF756C9B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80B9470-0278-4A58-9928-CDED448C2A9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1D0230B8-F709-495B-A088-82237FEDEF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6" name="십자형 115">
                <a:extLst>
                  <a:ext uri="{FF2B5EF4-FFF2-40B4-BE49-F238E27FC236}">
                    <a16:creationId xmlns:a16="http://schemas.microsoft.com/office/drawing/2014/main" id="{0FD659E5-60B5-4C8E-9C38-187AE13830D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4F03838-00F8-4A55-9DF6-AD7C85F2601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0D4F185-BA9A-4A54-B15B-06FBCC35C83F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A3E96FD-9C7E-4148-901F-F5AA0EE5ED35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C48CA371-4363-41E3-A208-5303F31F34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019FF9A-A51B-405C-8E73-1E03A8B48B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CB0E2EDF-FCF6-4084-BFD1-BBB7FE9730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09B07D-1ECD-44BC-8BC1-63099E53E5E1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4E58355-E8F9-4FDD-BE0B-7BBBE3F5D555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883616A-9B80-4202-880B-02FF3C330EE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AF85627-18F0-4CC5-B7AB-DCEA5C5707D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17CDF91-EF3F-4195-9C85-7A7D9BB0AD1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C0D793CA-81D8-4926-B65C-C80EF7CE33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217FE9-5EA1-40F6-BB3B-26A982BEE159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D55E70F-EC21-4736-8813-7ECE04FCD72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CC74A01-FCAD-41C3-B34B-E0E9D620B71A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A1A7D39-5906-41C5-A0D7-966D815E412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7FCA9D2A-3EA4-4B51-A895-AD95FDD751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7" name="십자형 136">
                <a:extLst>
                  <a:ext uri="{FF2B5EF4-FFF2-40B4-BE49-F238E27FC236}">
                    <a16:creationId xmlns:a16="http://schemas.microsoft.com/office/drawing/2014/main" id="{6147BA81-46DB-4B50-BA98-DD6407FC714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37A7271-2BF0-4A18-968C-9962AD34D6B3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1E76A1-1EEE-4E8A-938E-C7A541219DD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550BD486-2E30-4F46-8257-62BAA80F4565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E13650A-1401-4848-93A7-327FD13CCC2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83DB391E-5FA5-4C76-B255-1F5D9B1885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3" name="십자형 142">
                <a:extLst>
                  <a:ext uri="{FF2B5EF4-FFF2-40B4-BE49-F238E27FC236}">
                    <a16:creationId xmlns:a16="http://schemas.microsoft.com/office/drawing/2014/main" id="{9BD16E19-4FF5-41AD-9865-3093B04C8791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831CF31-918F-454C-B6AD-642461756C82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4370990-0188-4F50-B786-A4DB81412E2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4" name="사각형: 둥근 모서리 143">
            <a:hlinkClick r:id="rId8" action="ppaction://hlinksldjump"/>
            <a:extLst>
              <a:ext uri="{FF2B5EF4-FFF2-40B4-BE49-F238E27FC236}">
                <a16:creationId xmlns:a16="http://schemas.microsoft.com/office/drawing/2014/main" id="{4AE10BED-5E2B-4619-8046-6D4F9DEC8B3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5" name="사각형: 둥근 모서리 144">
            <a:hlinkClick r:id="rId10" action="ppaction://hlinksldjump"/>
            <a:extLst>
              <a:ext uri="{FF2B5EF4-FFF2-40B4-BE49-F238E27FC236}">
                <a16:creationId xmlns:a16="http://schemas.microsoft.com/office/drawing/2014/main" id="{032081C7-B56D-4148-8E2E-1CADDBA0A6C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71449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4F1BF-DF06-4D1E-AF46-9E467E0F4AE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1893B14-2D9B-4ECF-8083-420EB92997D7}"/>
              </a:ext>
            </a:extLst>
          </p:cNvPr>
          <p:cNvCxnSpPr>
            <a:cxnSpLocks/>
          </p:cNvCxnSpPr>
          <p:nvPr/>
        </p:nvCxnSpPr>
        <p:spPr>
          <a:xfrm flipV="1">
            <a:off x="3646176" y="2993516"/>
            <a:ext cx="0" cy="662905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4" y="1483085"/>
            <a:ext cx="5333876" cy="213216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52097415-D610-4421-B8C4-542FA698E89A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9DF44B7A-08D9-4BB1-B070-1727758D6DF7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4F61CEE4-3975-47C0-B372-FDB65529C94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9E5453C-DAC8-4A58-B6B7-DDB8BC6DBA1A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06F1AE1-3EB4-4FC7-9602-99097988431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C3E495B3-BDBD-4AD4-BB4F-7F90D1B4697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1184CF1F-259F-4DBC-9899-42421325EF6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7A64AC0-5DFB-4E09-A01B-B31CD8BADB5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대함 분쇄포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4FCD321-72C7-4124-93DF-8B8437BC9FD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DDA0CD1-76E3-4C54-A785-617AC9EBA53F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8FBD82A-AC7E-44E1-8532-A99D285F417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2FA0470-EF34-4640-8BC7-2BA94A9EE2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E0005F5C-51C7-4392-A14C-309E5D3BADE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63B43F2-5DA3-4227-8B8F-1C31032FCABF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A747773-5FEB-451C-B2E0-964D263A403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1398548-D90D-4E7A-9BFF-BC2DF9E96D4E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075E9E72-8EA6-416B-A001-C66041F53B1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D43E981-DB3D-4D58-913E-9947FF93B1A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B9642F24-8CD7-4040-A225-D5673220475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24DE9E9-6F7D-43E9-A6F4-003BCA6C029C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방패 방벽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7632268D-2B4E-4A76-94E2-69AE3FD153C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FBEF9AC-F85E-4403-9DA7-F666314D1624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150FA86B-7F23-4617-B5FD-776A21B77C6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2C8DE8D-D7D4-475E-A7FD-F43552B3DAA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85ECCEF2-DACA-4300-8E40-B65ADE01017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0E68CE-E85C-4D73-BD32-63D65E3F06DC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과부하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03F5673-3CC3-4FE3-8455-93732EB20DC2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6552586-EE6A-4DCF-8A18-67365A016FE9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D93E1719-4FFA-460F-978A-CBE92766C00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E5CF242C-0E09-4D28-A885-6D8ACFBCBD2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89E9D4D8-903B-49B8-9DFC-F013CBA0E078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87D2F75-B75E-48C5-874B-F269E0C90203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A3FADA4-752E-4FA0-9FAB-8372028A713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ADB3711-1507-4D8B-BD82-8AE034A135AD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CEC3CF57-3B13-4DF4-ADA1-52A9C50033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67E5080-DBAE-4C0A-AEFA-24E5FEFD8B0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AD769754-0A58-49FA-99CE-9812CFDC65F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07F8106-8615-4C4A-B158-0D152547412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8B57D84F-0ABB-4DD9-8B7F-FF576319ACBA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3B52234-8780-48B6-A0CE-BB4167E69A3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C7767BA7-397F-40AE-BEB0-78139647560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0634690-F5E9-4D4C-8E60-93DA165B3F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369CA74-7D21-4B34-8058-5AA8AAE67EC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EFFBDAF-D945-4F81-BFA3-CF6D3AA7C81C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B08C1B6-5205-4C1F-9E56-9C34486112F2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2465BB1-BD90-4D8B-A507-0DC9FF4A006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FA7EC8EC-54F1-4210-9DA1-C68E244712D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750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0D3028D-04C2-46E5-A0B0-7CF519F3069B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BB8F01D9-5468-4422-AB33-56A4B94670F5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3454F59E-C825-4A68-B232-42DD1F2EBD8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AA141117-D353-4CA2-8AB0-F26BD3FCD42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CE6B1A3E-583C-471E-A992-D318632C955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F0AE218-9D23-498F-A171-CF8CFF0A055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1B0B1ABD-22BD-433E-9085-CD0EC6B945E1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4B3B6C15-1B11-450F-B12B-A120DB4D9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D94A6EA-FEAF-4039-A4A6-433AA6AF1DE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02A4B70-E63A-48CA-BA96-22658E23824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1B34FF8-9680-447E-8190-1BC96EDB690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F11B005A-A6D9-47A6-8E8C-67AF6D48A4DC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84211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790949DD-AF08-44BD-B53A-8D04853C892E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58EA3711-F6C1-4931-92CD-13DB97A45D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B92060EA-6666-4C68-8F9E-A047BA8560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5CCBD42-7A31-4955-B77A-CCFEC47BA31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FABCED3-444B-442B-8AA8-8BD5D0E60F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9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27D91C-71F1-460F-94DD-3ADD3B9A9A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endParaRPr lang="ko-KR" altLang="en-US"/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9C8B26CF-8B88-4B5B-A360-C6F79D0062C5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B3EBE72B-B1C6-4542-BD7C-0F71435899E6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2" action="ppaction://hlinksldjump"/>
            <a:extLst>
              <a:ext uri="{FF2B5EF4-FFF2-40B4-BE49-F238E27FC236}">
                <a16:creationId xmlns:a16="http://schemas.microsoft.com/office/drawing/2014/main" id="{E57E41C8-CFA8-4B89-973C-AB39AA0B641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28855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62BEC99-6946-43BC-A259-6428B0B38B2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이등변 삼각형 111">
            <a:hlinkClick r:id="rId11" action="ppaction://hlinksldjump"/>
            <a:extLst>
              <a:ext uri="{FF2B5EF4-FFF2-40B4-BE49-F238E27FC236}">
                <a16:creationId xmlns:a16="http://schemas.microsoft.com/office/drawing/2014/main" id="{23902A93-CF79-40FC-A24A-6FE6590EA696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30C38D9-8396-4B97-B7AF-3774772A24D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9D191C9-F691-4727-B8D7-63EEE0C0E8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F999EA9-87DC-4252-A6C0-6754514175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0597AB7A-942A-40EC-8B9A-EEA033D35EB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7F75DB2-65C8-4934-A4D0-CD495166781C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70FCBEB-ABD6-41EE-9B24-F2792B9ABAA8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F47440B-1D02-4B5F-AAE4-FA9C6869B96F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7C69E28-7845-4823-BB4A-93F2F77E2DF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D0A84AB-4B25-44B7-AA4E-5548BF7361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4E7FFB57-D894-45DA-AD92-50A2DBA61DA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7A6E494-44B2-4919-92E6-2F1791BBAFDD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A8FC76F-31AB-4D16-95C6-461C6DFA84D3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F3E0C5B-6BBE-4333-9002-78C12F65B351}"/>
              </a:ext>
            </a:extLst>
          </p:cNvPr>
          <p:cNvGrpSpPr/>
          <p:nvPr/>
        </p:nvGrpSpPr>
        <p:grpSpPr>
          <a:xfrm>
            <a:off x="1887201" y="6922164"/>
            <a:ext cx="1720131" cy="1737602"/>
            <a:chOff x="90891" y="5448644"/>
            <a:chExt cx="2293508" cy="1338047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11282D7-9FFE-444A-8653-BEDF4DE53A1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C5D4D1BA-8F37-4587-A276-963B4B0AE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C44EE976-D9A9-4F8A-A872-C755EAFBC0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FC2966F-A098-467D-A0D2-307FEDA81577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8C0D30F-9096-47B4-9AC3-9D2FA88AD28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1A701ED1-E146-449D-A948-278B83C901A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8A289B8-051B-44A1-853A-99F5152E678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B6DFF7DA-6987-4F55-B12A-1D525EC659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3B7880BF-4906-4F7A-B6AA-8407B594F2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AA6E261-7419-4E9C-80B2-293AC2068F59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9BDB257-9059-498B-9F45-D05E28CF2F6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AE3EDEE-13D5-4715-8F1D-045E93513466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05133E94-D25C-462A-8AEF-82A2B06ADA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C5889F09-D983-46A7-BC30-C9D292FDE0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0ECBF34-2666-47EB-B21C-4C65DB26246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DDAE70C-406A-4E8E-BB92-4CF624E4980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9EF6251-BF8A-4C1A-A0D2-B3F8329609B1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6" name="사각형: 둥근 모서리 145">
            <a:hlinkClick r:id="rId12" action="ppaction://hlinksldjump"/>
            <a:extLst>
              <a:ext uri="{FF2B5EF4-FFF2-40B4-BE49-F238E27FC236}">
                <a16:creationId xmlns:a16="http://schemas.microsoft.com/office/drawing/2014/main" id="{24160DE7-0426-4206-AA9E-5D0AB05886E3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7" name="사각형: 둥근 모서리 146">
            <a:hlinkClick r:id="rId9" action="ppaction://hlinksldjump"/>
            <a:extLst>
              <a:ext uri="{FF2B5EF4-FFF2-40B4-BE49-F238E27FC236}">
                <a16:creationId xmlns:a16="http://schemas.microsoft.com/office/drawing/2014/main" id="{441DF9CC-671D-4899-884D-DB1BCA952615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50280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31FDEF2-7C79-4CE7-A9CD-0F836DD4BE55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9A5F2D3-E995-4473-AF2A-65EC1719CDDB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65A50EF4-4894-4E46-9F16-75AE9D5EEA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9952512-89E9-4718-BA50-6712613A3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64B2F71F-CFAC-495E-8D99-D9CF128871B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FC42A3E-5F72-4857-A6B1-0BCFEAD3D9D5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D66C265-1F50-472B-B9E6-BD935EC880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FD0C2F7-234B-426C-AC82-3F220528E5AE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18F0294-3C1E-493C-9066-1E649E6A45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FFB0B68-494F-455E-A3C5-437CA0D0BC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75EBD36C-E874-4CAC-97FE-5B6092119A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7A7E96B-FFB5-42E7-9907-5105C735D41E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39792C7-75CA-4DBD-A091-7A9936743B5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579F9882-055B-4D83-863C-E62079B7E8F3}"/>
              </a:ext>
            </a:extLst>
          </p:cNvPr>
          <p:cNvGrpSpPr/>
          <p:nvPr/>
        </p:nvGrpSpPr>
        <p:grpSpPr>
          <a:xfrm>
            <a:off x="1887201" y="6922164"/>
            <a:ext cx="1720131" cy="1737602"/>
            <a:chOff x="90891" y="5448644"/>
            <a:chExt cx="2293508" cy="1338047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EA72735B-7A36-4C05-9297-87A12B79484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1E70D448-FEF4-4EAA-B328-F2ADA6EB37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3F8977AC-3BC4-4A9E-B5AD-1A476F6C6CA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F4D88-B323-443A-BFF6-1093872B1061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ADE7AE-A6BA-4519-B759-3C94A7C470C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6F5CA53-F4BF-48BA-BF39-61B0CBA165D6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A5D89B3-454A-415E-BD4A-714CFB56195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85E8951-0B64-40E1-B7D8-10F2D3C6AFD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965404EC-AF26-4888-8F60-8A339DC86F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517AEF0-B781-4D52-932D-4790CA621DF2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7C592C9-C563-41C3-B726-31C29948B58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14C6E65-A2D9-4D2A-88BE-BADC0828BBA7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27D0ED5A-8995-414C-93F2-FE5A96413CF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14D5D214-9613-48A4-B3B2-7959AD9CA1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3B1E77C6-4F03-4E8A-98B6-20CBED495F0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0C59004-75C3-42B4-837B-6D34FB1C9DD0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CAAEA1E-738A-49C1-AB8A-B04306EFBA20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CD6AB49-3233-4EA4-AF13-9670217AB39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매우 둔한 함선입니다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자주 격파당한다면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쿨타임이 매우 긴 부스트는 위험지역에서 탈출할 때 사용하기 위해 아껴두는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대공포의 사거리 밖에 있더라도 공격을 멈추지 마세요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닿지 못하고 터지는 대공포탄도 접근하는 적 함재기나 미사일을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함재기나 드론의 공격에 시달린다면 잠시 아군을 겨냥하고 대공포로 지원사격을 해주세요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11" name="이등변 삼각형 110">
            <a:hlinkClick r:id="rId11" action="ppaction://hlinksldjump"/>
            <a:extLst>
              <a:ext uri="{FF2B5EF4-FFF2-40B4-BE49-F238E27FC236}">
                <a16:creationId xmlns:a16="http://schemas.microsoft.com/office/drawing/2014/main" id="{91F01784-9FCF-4577-B3E6-B571867FDA56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68D423-B80B-4615-A65E-037D55CEF405}"/>
              </a:ext>
            </a:extLst>
          </p:cNvPr>
          <p:cNvSpPr/>
          <p:nvPr/>
        </p:nvSpPr>
        <p:spPr>
          <a:xfrm>
            <a:off x="299613" y="6922159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48" name="사각형: 둥근 모서리 147">
            <a:hlinkClick r:id="rId12" action="ppaction://hlinksldjump"/>
            <a:extLst>
              <a:ext uri="{FF2B5EF4-FFF2-40B4-BE49-F238E27FC236}">
                <a16:creationId xmlns:a16="http://schemas.microsoft.com/office/drawing/2014/main" id="{C90C8E89-164B-46FA-B843-114B9A5A8215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9" name="사각형: 둥근 모서리 148">
            <a:hlinkClick r:id="rId9" action="ppaction://hlinksldjump"/>
            <a:extLst>
              <a:ext uri="{FF2B5EF4-FFF2-40B4-BE49-F238E27FC236}">
                <a16:creationId xmlns:a16="http://schemas.microsoft.com/office/drawing/2014/main" id="{0BAF3512-0BD5-44A2-8B8E-B6A77E161669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4808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C805AC1-662C-455F-89EB-D14052D773E8}"/>
              </a:ext>
            </a:extLst>
          </p:cNvPr>
          <p:cNvCxnSpPr>
            <a:cxnSpLocks/>
          </p:cNvCxnSpPr>
          <p:nvPr/>
        </p:nvCxnSpPr>
        <p:spPr>
          <a:xfrm flipV="1">
            <a:off x="3646176" y="3085752"/>
            <a:ext cx="0" cy="5706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4" y="1490598"/>
            <a:ext cx="5295776" cy="211693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8482DD-E353-4CA8-BBEF-4B4B9B989D4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CE757CA2-A3ED-4FB4-9A8B-C7AAD2248BA2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2" name="사각형: 둥근 모서리 111">
            <a:hlinkClick r:id="rId11" action="ppaction://hlinksldjump"/>
            <a:extLst>
              <a:ext uri="{FF2B5EF4-FFF2-40B4-BE49-F238E27FC236}">
                <a16:creationId xmlns:a16="http://schemas.microsoft.com/office/drawing/2014/main" id="{A9C0ECB0-B672-41AB-A1B9-6E4051F8F269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3" name="사각형: 둥근 모서리 112">
            <a:hlinkClick r:id="rId12" action="ppaction://hlinksldjump"/>
            <a:extLst>
              <a:ext uri="{FF2B5EF4-FFF2-40B4-BE49-F238E27FC236}">
                <a16:creationId xmlns:a16="http://schemas.microsoft.com/office/drawing/2014/main" id="{D2C10ADA-17F7-4638-BE8F-6312C29B3D16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DDE072D-96A9-47B0-A251-9A182F89E792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99D5325E-A005-4A3D-8813-1E6BC535E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CFED407-F9DD-43DD-913C-5AC0E56F15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EBDADC8A-3FB5-4529-AB73-DBE840682D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7ABC515-DA62-4A74-96FD-ECDE8066832C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8BF0D99-C870-4997-8D8C-44104351498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05C39C4-D745-4B24-9037-2059F4896B63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4F30E74-2698-4409-9D5A-57AB06326F8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6B75442-30FC-459E-85A8-C6D8E8FB0D0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8" name="십자형 137">
                <a:extLst>
                  <a:ext uri="{FF2B5EF4-FFF2-40B4-BE49-F238E27FC236}">
                    <a16:creationId xmlns:a16="http://schemas.microsoft.com/office/drawing/2014/main" id="{F527E1E8-1EE1-4081-8FF3-F9A024C25ED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7D77749-CAB9-4BC2-9D69-5E8E77CCF96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8FBC4AD-4EF1-4476-8817-3AEBE76FFBF4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D2155D9-1992-444C-AA01-6CEC5F591ADA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ACE59699-79E4-4452-995D-2A8ECABA6AA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793F5E9-B3A5-4A6B-92BE-A66FB9D83B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D8D99FE7-A8A9-4701-A0BA-8017297992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DB40093-9022-476F-B213-B64550CAC361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18A46AE-56ED-4296-A09E-EF98DCCED74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9613E4B0-0F6D-4B02-A562-AB600820AC2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21E9A418-17E8-42F8-A0F9-37FB5602293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83781E4-8854-430B-905C-4808BA53492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0" name="십자형 149">
                <a:extLst>
                  <a:ext uri="{FF2B5EF4-FFF2-40B4-BE49-F238E27FC236}">
                    <a16:creationId xmlns:a16="http://schemas.microsoft.com/office/drawing/2014/main" id="{FA15720D-87B1-4BAB-B6DA-5EDBC66AC0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6F7C318-7DEE-4341-8A29-8F7C09EABC7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3104E38-A163-44F7-BC89-B04E15B493F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4A0A808-9D0D-4FDB-B371-918307FB1804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CC77933E-218D-4523-A74C-992C774D9E89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8449520E-5863-4462-8EDC-7D3A416A1DF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7" name="십자형 156">
                <a:extLst>
                  <a:ext uri="{FF2B5EF4-FFF2-40B4-BE49-F238E27FC236}">
                    <a16:creationId xmlns:a16="http://schemas.microsoft.com/office/drawing/2014/main" id="{95520E74-F6CF-4822-BAF4-8498B3FA8DEB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5C5A962-FA19-4C86-A587-74387A15C030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F188FAD-252D-41E1-8232-ADE59DAFF47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201FEDA6-5811-4C65-881C-7EE8307926D4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F6B2C2F-4213-4683-83D0-668BC0E30F2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F9ACAF1-8EAB-4D76-9065-93DAC211D7F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E6BBB590-6DC6-4E77-B6ED-35178C66D3F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ED43BE8-2342-407A-8512-0DE0A7BF19A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7B8AC0F-9322-440D-A02B-87EB626D03FB}"/>
              </a:ext>
            </a:extLst>
          </p:cNvPr>
          <p:cNvGrpSpPr/>
          <p:nvPr/>
        </p:nvGrpSpPr>
        <p:grpSpPr>
          <a:xfrm>
            <a:off x="2059647" y="2631944"/>
            <a:ext cx="754515" cy="276837"/>
            <a:chOff x="116634" y="4545329"/>
            <a:chExt cx="1075232" cy="276837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5627EE77-8E6F-4B59-B6CD-F005EFD0A3A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DA7C42A-3468-488A-A092-FCB476767EB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CAE069D6-54C0-45C7-918C-25605B1A75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61DA2BA-ECAE-4AF0-AC26-AD28ED77CAA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841BB7D-8D9D-4EC3-9698-F043B14434FF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C546CE88-89A9-4CEA-8963-F7C01E726BC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D71E5BCB-8B7E-4AFD-A3ED-44747A80685F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A16AC313-7FDD-4CA1-897A-BCF93FA3AF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FF0000"/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rgbClr val="FF0000"/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C9C27EC-67E3-4719-8C1D-721FDB29014D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0B594ABC-27C4-460B-9537-98BD0C478F0E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6EC1FFF1-3187-4AF0-9614-637107B9B57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0F87F582-4BB7-4BF2-82E7-798278EE55E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CC32B21-EE87-4AF6-9281-AC9AEA62DC0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3B8E888-6B33-4286-BECF-0BA659259F3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A723026F-1821-4141-ACB0-F4D0743D2CE3}"/>
              </a:ext>
            </a:extLst>
          </p:cNvPr>
          <p:cNvGrpSpPr/>
          <p:nvPr/>
        </p:nvGrpSpPr>
        <p:grpSpPr>
          <a:xfrm>
            <a:off x="3705194" y="2118906"/>
            <a:ext cx="754515" cy="276840"/>
            <a:chOff x="116634" y="4545326"/>
            <a:chExt cx="1075232" cy="27684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8BB0A255-E106-4277-9FD6-0C0FB70C7969}"/>
                </a:ext>
              </a:extLst>
            </p:cNvPr>
            <p:cNvGrpSpPr/>
            <p:nvPr/>
          </p:nvGrpSpPr>
          <p:grpSpPr>
            <a:xfrm>
              <a:off x="116634" y="4545326"/>
              <a:ext cx="1075232" cy="276840"/>
              <a:chOff x="94381" y="4809625"/>
              <a:chExt cx="1433643" cy="369120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480422D-8985-47BD-A58F-B921A4C28D0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A1C4C9E-53AE-4C22-B6BE-12A3A8C8735B}"/>
                  </a:ext>
                </a:extLst>
              </p:cNvPr>
              <p:cNvSpPr/>
              <p:nvPr/>
            </p:nvSpPr>
            <p:spPr>
              <a:xfrm>
                <a:off x="497668" y="4809625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44CE7B0-D379-40F1-8949-5C77D7D9C76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E8FF97B9-2CC6-4EAF-A8E8-59166FF45F90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84211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CFEBD62-71D3-4A16-BD12-D8AF2C9B6E79}"/>
              </a:ext>
            </a:extLst>
          </p:cNvPr>
          <p:cNvGrpSpPr/>
          <p:nvPr/>
        </p:nvGrpSpPr>
        <p:grpSpPr>
          <a:xfrm>
            <a:off x="2183971" y="1173672"/>
            <a:ext cx="899150" cy="329906"/>
            <a:chOff x="116634" y="4545329"/>
            <a:chExt cx="1075232" cy="276837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FC63AF57-43F4-47E3-92BB-7BD339BFCCDE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8BBA7436-40DC-4171-9FD7-13483085FEB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10479E6F-1B81-44B7-8DA7-0467BB09FD06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9654948-AB37-4EBA-B716-A0B3ED8BDD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47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45CA6B-E9E9-4E30-885C-6EFBB7224A5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DESTROYER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82CDCC7B-BAA3-49D2-B14D-9DD36A2DE008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C595ACC-31EC-4872-AEB8-85D706DC8692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51BB29CB-2673-41AE-95F2-02DFF8F7E18B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297750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55BD374-2224-465E-A4DD-45729BB2C61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장사정포로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1" name="이등변 삼각형 110">
            <a:hlinkClick r:id="rId10" action="ppaction://hlinksldjump"/>
            <a:extLst>
              <a:ext uri="{FF2B5EF4-FFF2-40B4-BE49-F238E27FC236}">
                <a16:creationId xmlns:a16="http://schemas.microsoft.com/office/drawing/2014/main" id="{E35C5A2D-09F9-400F-AC66-9175D00CC733}"/>
              </a:ext>
            </a:extLst>
          </p:cNvPr>
          <p:cNvSpPr/>
          <p:nvPr/>
        </p:nvSpPr>
        <p:spPr>
          <a:xfrm rot="10800000">
            <a:off x="4433570" y="822645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40910FBE-5F7E-4B86-AFF7-4227C2B71922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1B3EF60-6FF5-426F-AAC3-B5B3E2F070E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9A4C18EF-936F-4938-AF96-276E435D8C2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7" name="십자형 116">
                <a:extLst>
                  <a:ext uri="{FF2B5EF4-FFF2-40B4-BE49-F238E27FC236}">
                    <a16:creationId xmlns:a16="http://schemas.microsoft.com/office/drawing/2014/main" id="{6E5E2D36-4C39-4119-BB04-179E0C9E3B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19AE630-C333-4216-99FA-120E0FDD689E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CD164C0-2F84-4B32-8587-6327B07089AF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09299407-ECD0-4230-AFF8-A60DF5A2019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C71D085-BDFE-48E1-B1B7-A49094B1D1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CFAAFFD9-C06C-4C1E-A40E-3D28C40FBE8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001D682A-4DCB-442F-9CB9-54F92036BC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ED53DF5-42C7-4FAE-B7E7-AD8025C6ADB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41FE8DE-B206-4111-82EA-7370170C29A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4275B35-02C2-4D0F-BA82-57F6A032B41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C2D65CF2-BDDD-43BF-9868-1F5BBDB807B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A87A92DE-2C04-496A-A7F5-990CE331AD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0CD3D92E-8958-4842-B379-8201E11EBC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39BB72B-5A41-4F95-A58E-3A070B19FE82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CB34D63-68AE-4C2B-9733-F639F557FD6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32AE54BC-BD1E-4E10-AA06-7583632F4ADB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A1A6FDF4-8DD3-4CAC-AF09-A0B2258B8B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D578DB2-E15C-400B-B579-3EB41B5671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8" name="십자형 137">
                <a:extLst>
                  <a:ext uri="{FF2B5EF4-FFF2-40B4-BE49-F238E27FC236}">
                    <a16:creationId xmlns:a16="http://schemas.microsoft.com/office/drawing/2014/main" id="{62B122BA-9BB4-41D6-92C1-80FA440680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9D58CF2-ED42-47D5-BE9A-C87D3EAA2498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40895CA-26B6-4817-B4F8-2525E6800B3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D8970EDB-5C34-4F10-922F-05F09A485CF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175F2B5-58A6-4A3F-AF7A-C6F6ED42E44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1C0BC94-5178-4374-BDC1-0C200E321E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F7A25DCF-4509-4ACE-89AF-613E7D028700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E0F2564-C5D9-4F46-AFBE-8C3624CBE7B9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D1ACA1C-77DF-460E-8915-5E742AA7DE5A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5" name="이등변 삼각형 144">
            <a:hlinkClick r:id="rId11" action="ppaction://hlinksldjump"/>
            <a:extLst>
              <a:ext uri="{FF2B5EF4-FFF2-40B4-BE49-F238E27FC236}">
                <a16:creationId xmlns:a16="http://schemas.microsoft.com/office/drawing/2014/main" id="{FBAE5720-7787-4BC5-97AC-79259A4EF3B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사각형: 둥근 모서리 145">
            <a:hlinkClick r:id="rId12" action="ppaction://hlinksldjump"/>
            <a:extLst>
              <a:ext uri="{FF2B5EF4-FFF2-40B4-BE49-F238E27FC236}">
                <a16:creationId xmlns:a16="http://schemas.microsoft.com/office/drawing/2014/main" id="{95E4F346-20EE-4945-90DA-E7C8A15D6C64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7" name="사각형: 둥근 모서리 146">
            <a:hlinkClick r:id="rId13" action="ppaction://hlinksldjump"/>
            <a:extLst>
              <a:ext uri="{FF2B5EF4-FFF2-40B4-BE49-F238E27FC236}">
                <a16:creationId xmlns:a16="http://schemas.microsoft.com/office/drawing/2014/main" id="{C1F035C0-5B82-48E6-B538-B7287C1D2AC7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13" action="ppaction://hlinksldjump"/>
            <a:extLst>
              <a:ext uri="{FF2B5EF4-FFF2-40B4-BE49-F238E27FC236}">
                <a16:creationId xmlns:a16="http://schemas.microsoft.com/office/drawing/2014/main" id="{B1A42108-3190-4400-96FE-5241EEF8E7C9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B53FC869-4185-4255-BA2B-2A047C261990}"/>
              </a:ext>
            </a:extLst>
          </p:cNvPr>
          <p:cNvSpPr/>
          <p:nvPr/>
        </p:nvSpPr>
        <p:spPr>
          <a:xfrm>
            <a:off x="9259166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30627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55BD374-2224-465E-A4DD-45729BB2C61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보조 무장인 고폭탄은 피해량은 기대하기 힘들지만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부표를 제거하거나 은폐함을 견제하는 용도로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중장거리에서 함포를 명중하기 힘들다면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적의 예상 경로에 조준점을 긋는 느낌으로 탄을 흩뿌려서 발사해보세요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포탄이 적중하기 시작하면 적은 대개 혼란에 빠집니다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재밍 시스템은 쿨타임이 길며 감마 섹터에서 가장 좋은 효과를 발휘합니다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또는 아군의 유격대가 요충지로 점프할 때 적의 눈을 멀게 하는 용도로도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이등변 삼각형 109">
            <a:hlinkClick r:id="rId10" action="ppaction://hlinksldjump"/>
            <a:extLst>
              <a:ext uri="{FF2B5EF4-FFF2-40B4-BE49-F238E27FC236}">
                <a16:creationId xmlns:a16="http://schemas.microsoft.com/office/drawing/2014/main" id="{DEE113EF-C5AD-4F5A-B673-0CFA26EA68A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0873B1E-1C28-47DF-AFCB-86262CEC46C2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DE15E57-2667-4D30-8980-D6B0D965391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93CB09BD-42E6-4C21-ABF8-BD5DA3DA50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6" name="십자형 115">
                <a:extLst>
                  <a:ext uri="{FF2B5EF4-FFF2-40B4-BE49-F238E27FC236}">
                    <a16:creationId xmlns:a16="http://schemas.microsoft.com/office/drawing/2014/main" id="{EBDB2E4B-1F1D-4BA5-AC6B-9C45F6D1E7B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295F73-E438-4CF0-AA0C-DAA2D67EA671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387B005-EF13-411B-BF59-8ED372291A6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4F71091-2E22-436E-8F6B-B1737754940D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A4F00CF6-E2A3-4FA2-833A-2FE299166BF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AB437EF-35B5-440D-B0AD-FB60889E7FF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C9B755B-3F8E-4810-B421-A9A70EC843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D266757-C1D5-4C08-BBEC-E0DE5E9D2FFF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DFDAD12-2CDD-4F06-A605-9635D70CE2B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A5A3415-A4F7-406C-A47A-4E0B37A8B371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7A2EE82C-F376-4F7B-884C-D742459FF46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81B4014-C6DF-4E14-AC3E-CE5A0CA48F6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1" name="십자형 130">
                <a:extLst>
                  <a:ext uri="{FF2B5EF4-FFF2-40B4-BE49-F238E27FC236}">
                    <a16:creationId xmlns:a16="http://schemas.microsoft.com/office/drawing/2014/main" id="{B99CF5B7-D13D-490B-B5D0-C7C5F179F9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247F26-8BF3-4D3A-8BE0-B08E1F35D4EA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C76EC52-03F9-4423-B637-5345BF9B29D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0F9EC9D1-A92A-4A4E-813A-5B56AFBCAEB0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9A33686D-82B6-4D72-A1C6-74AB143565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B1CDE79-5B49-40CA-86A2-F35C41A836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7" name="십자형 136">
                <a:extLst>
                  <a:ext uri="{FF2B5EF4-FFF2-40B4-BE49-F238E27FC236}">
                    <a16:creationId xmlns:a16="http://schemas.microsoft.com/office/drawing/2014/main" id="{FD6FB428-E378-4E9A-A491-48E7726363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35D9072-8CB0-4DF2-9A4A-3C77F65E8EF2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70A874B-2DD3-46F9-AD5A-3D3B9B0C3F3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A2664BB-E6A3-4D77-946A-B2603FCC127E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135888BF-4A76-41AF-AEBB-EBB6DBE47C6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7A6A61E3-9E08-4AA5-82CC-63630C0AA6A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3" name="십자형 142">
                <a:extLst>
                  <a:ext uri="{FF2B5EF4-FFF2-40B4-BE49-F238E27FC236}">
                    <a16:creationId xmlns:a16="http://schemas.microsoft.com/office/drawing/2014/main" id="{59D7E964-4D9E-40DE-8AD2-AD5EE2DE4550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6D38EE3-39D7-4E45-8690-EC305104C0B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AFDAD23-C66F-4C91-A5E3-ED8EE00C763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510960B-A7EF-4C37-AD79-2A7B985E7134}"/>
              </a:ext>
            </a:extLst>
          </p:cNvPr>
          <p:cNvSpPr/>
          <p:nvPr/>
        </p:nvSpPr>
        <p:spPr>
          <a:xfrm>
            <a:off x="322693" y="69330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장사정포로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9166FB4F-B6A1-4612-889E-0DA9BD1587F1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75AB87BD-F14D-41E3-93EE-F3AD20275A56}"/>
              </a:ext>
            </a:extLst>
          </p:cNvPr>
          <p:cNvSpPr/>
          <p:nvPr/>
        </p:nvSpPr>
        <p:spPr>
          <a:xfrm>
            <a:off x="9259166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55364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25" name="메뉴-접혀짐">
            <a:extLst>
              <a:ext uri="{FF2B5EF4-FFF2-40B4-BE49-F238E27FC236}">
                <a16:creationId xmlns:a16="http://schemas.microsoft.com/office/drawing/2014/main" id="{47D283C7-CF71-4F76-8B22-F40F2C0744AC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26" name="메뉴 직사각형">
              <a:extLst>
                <a:ext uri="{FF2B5EF4-FFF2-40B4-BE49-F238E27FC236}">
                  <a16:creationId xmlns:a16="http://schemas.microsoft.com/office/drawing/2014/main" id="{3FF12591-9FE3-4AD1-9623-4FB6181A9C85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폰트 출처">
              <a:extLst>
                <a:ext uri="{FF2B5EF4-FFF2-40B4-BE49-F238E27FC236}">
                  <a16:creationId xmlns:a16="http://schemas.microsoft.com/office/drawing/2014/main" id="{D0900024-3526-4FE4-99E3-BE13D4C7F662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28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0D24E0F9-C7A4-4A68-BC14-704D3D274022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CC9F1792-35A9-4005-80F5-DFE7E5159C0F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3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973B9E8F-CA41-4D6C-96FC-AD29F5599C6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4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4C5215A-412D-4EB0-8480-7847892B9673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35" name="EXIT-icon" descr="전원">
              <a:extLst>
                <a:ext uri="{FF2B5EF4-FFF2-40B4-BE49-F238E27FC236}">
                  <a16:creationId xmlns:a16="http://schemas.microsoft.com/office/drawing/2014/main" id="{29273427-5E71-476F-8DF4-7ACDAEF1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36" name="CREDIT-icon" descr="사용자">
              <a:extLst>
                <a:ext uri="{FF2B5EF4-FFF2-40B4-BE49-F238E27FC236}">
                  <a16:creationId xmlns:a16="http://schemas.microsoft.com/office/drawing/2014/main" id="{E293B218-22FE-4BCB-A7EC-8DCC5E70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37" name="HELP-icon" descr="도움말">
              <a:extLst>
                <a:ext uri="{FF2B5EF4-FFF2-40B4-BE49-F238E27FC236}">
                  <a16:creationId xmlns:a16="http://schemas.microsoft.com/office/drawing/2014/main" id="{320FCE66-9FAE-4F5F-8981-5A6DAB8D3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38" name="GUIDE-icon" descr="덮인 책">
              <a:extLst>
                <a:ext uri="{FF2B5EF4-FFF2-40B4-BE49-F238E27FC236}">
                  <a16:creationId xmlns:a16="http://schemas.microsoft.com/office/drawing/2014/main" id="{15CD0EB2-448B-48EA-9A21-A712190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50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39" name="함선가이드 로고">
            <a:extLst>
              <a:ext uri="{FF2B5EF4-FFF2-40B4-BE49-F238E27FC236}">
                <a16:creationId xmlns:a16="http://schemas.microsoft.com/office/drawing/2014/main" id="{A2935C2B-E0F6-45FA-8EB7-A4536C9EBC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09A27BF5-D026-4B90-B2D9-36575AAEFB12}"/>
              </a:ext>
            </a:extLst>
          </p:cNvPr>
          <p:cNvCxnSpPr>
            <a:cxnSpLocks/>
          </p:cNvCxnSpPr>
          <p:nvPr/>
        </p:nvCxnSpPr>
        <p:spPr>
          <a:xfrm flipH="1" flipV="1">
            <a:off x="3641086" y="2993516"/>
            <a:ext cx="5090" cy="66290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hlinkClick r:id="rId3" action="ppaction://hlinksldjump"/>
            <a:extLst>
              <a:ext uri="{FF2B5EF4-FFF2-40B4-BE49-F238E27FC236}">
                <a16:creationId xmlns:a16="http://schemas.microsoft.com/office/drawing/2014/main" id="{6CE43F02-EF44-4C7B-A316-E817B224716C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F45CA6B-E9E9-4E30-885C-6EFBB7224A58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4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39346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장사정포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833390" y="5448643"/>
              <a:ext cx="81047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고폭탄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1" y="1399896"/>
            <a:ext cx="5112002" cy="2043470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90" name="사각형: 둥근 모서리 89">
            <a:hlinkClick r:id="rId10" action="ppaction://hlinksldjump"/>
            <a:extLst>
              <a:ext uri="{FF2B5EF4-FFF2-40B4-BE49-F238E27FC236}">
                <a16:creationId xmlns:a16="http://schemas.microsoft.com/office/drawing/2014/main" id="{9AA2A7DB-2F87-4AB8-BF54-126A6CD672B5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1" name="사각형: 둥근 모서리 110">
            <a:hlinkClick r:id="rId11" action="ppaction://hlinksldjump"/>
            <a:extLst>
              <a:ext uri="{FF2B5EF4-FFF2-40B4-BE49-F238E27FC236}">
                <a16:creationId xmlns:a16="http://schemas.microsoft.com/office/drawing/2014/main" id="{9D48BE1F-7CB4-4DAF-89D1-16B63CCD9ED3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13A3C0C-F5A8-42A0-8238-ABD300465B9C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95BB28F-F2F0-4AF5-B73D-1A150E50856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E16D11AD-618C-4C0C-877F-2E71895A95C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62F0F122-6208-4B8F-B127-9718A3E0072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864055E-E043-4D60-A145-37A6337849A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2764215-D81B-448E-BA1E-DF709AE11DED}"/>
              </a:ext>
            </a:extLst>
          </p:cNvPr>
          <p:cNvGrpSpPr/>
          <p:nvPr/>
        </p:nvGrpSpPr>
        <p:grpSpPr>
          <a:xfrm>
            <a:off x="2005498" y="2818314"/>
            <a:ext cx="754515" cy="276837"/>
            <a:chOff x="116634" y="4545329"/>
            <a:chExt cx="1075232" cy="276837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84AE47B-05E9-4E25-AC47-AADD365D22D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C8656B3D-34FA-45F9-B2C9-BC221B2BE8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28542002-3C9D-48CE-A2E6-0D9A910A751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84C7D28-1287-4E9F-9CFF-EFDDF8CEA27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1D4F767B-BA39-473A-B428-7E1344CCE8FD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81CF75F4-3A04-4A8D-916C-CA6C21CB02D6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117DCFCF-4F96-4DF7-A563-4DA4E815C96F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73B7233E-AB62-4E02-8CC5-0178088B0F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C1207C0-1EC5-4CB7-AB73-2082B73F7EA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3F7CEBF-B051-4DB7-B0CF-DB920D2560DB}"/>
              </a:ext>
            </a:extLst>
          </p:cNvPr>
          <p:cNvGrpSpPr/>
          <p:nvPr/>
        </p:nvGrpSpPr>
        <p:grpSpPr>
          <a:xfrm>
            <a:off x="5360085" y="2716679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5FF834C6-6837-4FF9-A69C-FEE65E8BFBB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8F596C20-49D2-4047-99F0-BD22549A9F4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7C6DF427-54C4-493A-A94F-E1CBB7CBF7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9850349-1241-4D34-8128-7EFF90A566E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02A251A-1E52-42F1-95AD-F7F66AC7E4AE}"/>
              </a:ext>
            </a:extLst>
          </p:cNvPr>
          <p:cNvGrpSpPr/>
          <p:nvPr/>
        </p:nvGrpSpPr>
        <p:grpSpPr>
          <a:xfrm>
            <a:off x="4032679" y="1818416"/>
            <a:ext cx="754515" cy="276840"/>
            <a:chOff x="116634" y="4545326"/>
            <a:chExt cx="1075232" cy="276840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62A5B088-362B-4696-A037-438027B80C1B}"/>
                </a:ext>
              </a:extLst>
            </p:cNvPr>
            <p:cNvGrpSpPr/>
            <p:nvPr/>
          </p:nvGrpSpPr>
          <p:grpSpPr>
            <a:xfrm>
              <a:off x="116634" y="4545326"/>
              <a:ext cx="1075232" cy="276840"/>
              <a:chOff x="94381" y="4809625"/>
              <a:chExt cx="1433643" cy="369120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AE6A390-E6CB-4D50-9C25-A7B57C0C9B6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5B37690-0ADB-4ADF-B51D-EC276D5FD03D}"/>
                  </a:ext>
                </a:extLst>
              </p:cNvPr>
              <p:cNvSpPr/>
              <p:nvPr/>
            </p:nvSpPr>
            <p:spPr>
              <a:xfrm>
                <a:off x="497668" y="4809625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CF885FC-A4BA-425E-9E59-32A8CEF45E24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E0E83E28-4808-4889-98FB-2ED88319C67E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395955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EE6EF863-510D-4A72-8FA5-712EF9388C59}"/>
              </a:ext>
            </a:extLst>
          </p:cNvPr>
          <p:cNvGrpSpPr/>
          <p:nvPr/>
        </p:nvGrpSpPr>
        <p:grpSpPr>
          <a:xfrm>
            <a:off x="2183971" y="1173672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E5069C6-B55B-4C96-90BC-D141126F14A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E8840932-3691-446F-A806-90DE9EB97CF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BED0FD86-6E17-4A7E-8126-923DB04932A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9FE06A90-5B7E-4EA6-9F85-9D4DE02DB05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07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사각형: 둥근 모서리 88">
            <a:hlinkClick r:id="rId3" action="ppaction://hlinksldjump"/>
            <a:extLst>
              <a:ext uri="{FF2B5EF4-FFF2-40B4-BE49-F238E27FC236}">
                <a16:creationId xmlns:a16="http://schemas.microsoft.com/office/drawing/2014/main" id="{D4858AE9-7190-4859-926B-2E4E2F29A3FA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AA6799-699D-4352-8450-2B1A155E37A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4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1AAB7B1-BEA4-4741-83F5-B7CB2D35F07F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AF6DBD5-9D22-4B7A-88E0-B8B75D127341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3930041-4B54-4DDF-B314-03479951017B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A9192D3-779C-41D4-B098-491A266E882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015CE11-94F4-405A-8FC1-2616CA3EC02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7" name="십자형 76">
                <a:extLst>
                  <a:ext uri="{FF2B5EF4-FFF2-40B4-BE49-F238E27FC236}">
                    <a16:creationId xmlns:a16="http://schemas.microsoft.com/office/drawing/2014/main" id="{2B2DDC4F-BC08-424B-8C9F-B112B05A523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A5D991-6794-485F-B46A-1014EFC419F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12B9C59-D499-4321-88BC-CEC93D3D032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C35B31B-8163-4206-8403-273F66F05556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9C2B88-7024-4857-81F4-23C9B573D4F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FC76FF9-E715-45CF-89EF-A3E2546A36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0" name="십자형 89">
                <a:extLst>
                  <a:ext uri="{FF2B5EF4-FFF2-40B4-BE49-F238E27FC236}">
                    <a16:creationId xmlns:a16="http://schemas.microsoft.com/office/drawing/2014/main" id="{035B4A04-046A-421F-9D42-AABB48D07E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B4B494-04DF-42C0-B55D-FA5BC982FAE1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8644635-0F4C-46EC-BE5E-101F6D75C90D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CE6F6C0-FB86-413D-946F-58E8C1F5B7A2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7BBFB15-2180-43A2-8F7B-23FA5139371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6CCD403-CAB7-497E-B942-72887F453D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6" name="십자형 95">
                <a:extLst>
                  <a:ext uri="{FF2B5EF4-FFF2-40B4-BE49-F238E27FC236}">
                    <a16:creationId xmlns:a16="http://schemas.microsoft.com/office/drawing/2014/main" id="{ABBD84A7-7095-4CE8-9113-1064F09C45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5BD87B-85CC-4DE9-8F3C-0D0F8F1D4A7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5C54C18-7916-42B1-8C4A-4029852B4AF5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739F5F6-4517-4785-94FC-B48D68BA3714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D31810A-EFDE-4295-A7A8-C56EBEA703D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A34B4BF-73C8-47A8-828B-7F37068102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2" name="십자형 101">
                <a:extLst>
                  <a:ext uri="{FF2B5EF4-FFF2-40B4-BE49-F238E27FC236}">
                    <a16:creationId xmlns:a16="http://schemas.microsoft.com/office/drawing/2014/main" id="{02348736-DB35-4F78-9D4E-FABCD53AC6B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90F5E89-C7AD-488B-ACDE-F785AEB75D26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808B35-C771-4C49-909C-FB3291BA295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32DC0FC-F768-44CC-BCF7-C5DA4FA08A05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C11E8F3-2B31-4356-A769-DAC67FED5BDD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893793A7-2964-4D5E-B528-8D4272673ED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2" name="십자형 141">
                <a:extLst>
                  <a:ext uri="{FF2B5EF4-FFF2-40B4-BE49-F238E27FC236}">
                    <a16:creationId xmlns:a16="http://schemas.microsoft.com/office/drawing/2014/main" id="{A2F07562-1DDE-4038-AC88-81F7A6FB7923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1553B0C-E248-4B19-8812-99508E7476B2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27071B0-920D-406D-B013-E6B18D4DBFA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3" name="이등변 삼각형 142">
            <a:hlinkClick r:id="rId10" action="ppaction://hlinksldjump"/>
            <a:extLst>
              <a:ext uri="{FF2B5EF4-FFF2-40B4-BE49-F238E27FC236}">
                <a16:creationId xmlns:a16="http://schemas.microsoft.com/office/drawing/2014/main" id="{C6756701-4892-4B64-8ECC-2B083EA5286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6B08D76-F56F-422E-949C-2826D1A1091D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사각형: 둥근 모서리 146">
            <a:hlinkClick r:id="rId11" action="ppaction://hlinksldjump"/>
            <a:extLst>
              <a:ext uri="{FF2B5EF4-FFF2-40B4-BE49-F238E27FC236}">
                <a16:creationId xmlns:a16="http://schemas.microsoft.com/office/drawing/2014/main" id="{A692554A-1B3A-4489-ADD8-57CDE9227AF2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48" name="사각형: 둥근 모서리 147">
            <a:hlinkClick r:id="rId9" action="ppaction://hlinksldjump"/>
            <a:extLst>
              <a:ext uri="{FF2B5EF4-FFF2-40B4-BE49-F238E27FC236}">
                <a16:creationId xmlns:a16="http://schemas.microsoft.com/office/drawing/2014/main" id="{575CBFD7-9748-4FB4-BAF1-DBE3B50E24A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디스플레이스 능력의 미는 힘은 굉장합니다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적을 구조물을 향해 밀치면 완전히 행동불능으로 만들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브롤러와 마찬가지로 디스플레이스로 아군을 밀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합의하에 사용하시기 바랍니다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리펄스 능력은 아군을 밀치지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적을 멀리까지 밀어낼 때는 아군의 사거리를 벗어날 수도 있으니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안전지대까지 밀려난 적이 그 덕분에 점프로 달아날지도 모릅니다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리펄스는 적이 범위 내에만 있다면 자함과 얼마나 가까운지는 상관없이 일정 거리만큼 밀쳐냅니다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적의 능력 발동 사거리를 알고 있다면 염두에 두는 것이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3930041-4B54-4DDF-B314-03479951017B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A9192D3-779C-41D4-B098-491A266E882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015CE11-94F4-405A-8FC1-2616CA3EC02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7" name="십자형 76">
                <a:extLst>
                  <a:ext uri="{FF2B5EF4-FFF2-40B4-BE49-F238E27FC236}">
                    <a16:creationId xmlns:a16="http://schemas.microsoft.com/office/drawing/2014/main" id="{2B2DDC4F-BC08-424B-8C9F-B112B05A523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A5D991-6794-485F-B46A-1014EFC419F1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12B9C59-D499-4321-88BC-CEC93D3D032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C35B31B-8163-4206-8403-273F66F05556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9C2B88-7024-4857-81F4-23C9B573D4F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FC76FF9-E715-45CF-89EF-A3E2546A36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0" name="십자형 89">
                <a:extLst>
                  <a:ext uri="{FF2B5EF4-FFF2-40B4-BE49-F238E27FC236}">
                    <a16:creationId xmlns:a16="http://schemas.microsoft.com/office/drawing/2014/main" id="{035B4A04-046A-421F-9D42-AABB48D07E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B4B494-04DF-42C0-B55D-FA5BC982FAE1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8644635-0F4C-46EC-BE5E-101F6D75C90D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CE6F6C0-FB86-413D-946F-58E8C1F5B7A2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7BBFB15-2180-43A2-8F7B-23FA5139371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6CCD403-CAB7-497E-B942-72887F453D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6" name="십자형 95">
                <a:extLst>
                  <a:ext uri="{FF2B5EF4-FFF2-40B4-BE49-F238E27FC236}">
                    <a16:creationId xmlns:a16="http://schemas.microsoft.com/office/drawing/2014/main" id="{ABBD84A7-7095-4CE8-9113-1064F09C45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55BD87B-85CC-4DE9-8F3C-0D0F8F1D4A7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5C54C18-7916-42B1-8C4A-4029852B4AF5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739F5F6-4517-4785-94FC-B48D68BA3714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D31810A-EFDE-4295-A7A8-C56EBEA703D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A34B4BF-73C8-47A8-828B-7F37068102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2" name="십자형 101">
                <a:extLst>
                  <a:ext uri="{FF2B5EF4-FFF2-40B4-BE49-F238E27FC236}">
                    <a16:creationId xmlns:a16="http://schemas.microsoft.com/office/drawing/2014/main" id="{02348736-DB35-4F78-9D4E-FABCD53AC6B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90F5E89-C7AD-488B-ACDE-F785AEB75D26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808B35-C771-4C49-909C-FB3291BA295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32DC0FC-F768-44CC-BCF7-C5DA4FA08A05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C11E8F3-2B31-4356-A769-DAC67FED5BDD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893793A7-2964-4D5E-B528-8D4272673ED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2" name="십자형 141">
                <a:extLst>
                  <a:ext uri="{FF2B5EF4-FFF2-40B4-BE49-F238E27FC236}">
                    <a16:creationId xmlns:a16="http://schemas.microsoft.com/office/drawing/2014/main" id="{A2F07562-1DDE-4038-AC88-81F7A6FB7923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1553B0C-E248-4B19-8812-99508E7476B2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27071B0-920D-406D-B013-E6B18D4DBFA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450BBA2-5C10-451C-BC78-679A5279F5F3}"/>
              </a:ext>
            </a:extLst>
          </p:cNvPr>
          <p:cNvSpPr/>
          <p:nvPr/>
        </p:nvSpPr>
        <p:spPr>
          <a:xfrm>
            <a:off x="322693" y="693278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110" name="이등변 삼각형 109">
            <a:hlinkClick r:id="rId10" action="ppaction://hlinksldjump"/>
            <a:extLst>
              <a:ext uri="{FF2B5EF4-FFF2-40B4-BE49-F238E27FC236}">
                <a16:creationId xmlns:a16="http://schemas.microsoft.com/office/drawing/2014/main" id="{557798A2-F945-4D9E-8FC4-2F5ECB7905E9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7EBB7CC-CAE6-4D40-A0B5-2D88BDF5199C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hlinkClick r:id="rId11" action="ppaction://hlinksldjump"/>
            <a:extLst>
              <a:ext uri="{FF2B5EF4-FFF2-40B4-BE49-F238E27FC236}">
                <a16:creationId xmlns:a16="http://schemas.microsoft.com/office/drawing/2014/main" id="{3ED6C5AD-1BCB-4823-A6FE-CE02C0389761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5" name="사각형: 둥근 모서리 114">
            <a:hlinkClick r:id="rId9" action="ppaction://hlinksldjump"/>
            <a:extLst>
              <a:ext uri="{FF2B5EF4-FFF2-40B4-BE49-F238E27FC236}">
                <a16:creationId xmlns:a16="http://schemas.microsoft.com/office/drawing/2014/main" id="{636BF15A-EEBA-4D07-A6DD-A8377B2A5550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364823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EEC909C-8492-41B6-B7AB-D7206B87482A}"/>
              </a:ext>
            </a:extLst>
          </p:cNvPr>
          <p:cNvCxnSpPr>
            <a:cxnSpLocks/>
          </p:cNvCxnSpPr>
          <p:nvPr/>
        </p:nvCxnSpPr>
        <p:spPr>
          <a:xfrm flipV="1">
            <a:off x="3646176" y="3131934"/>
            <a:ext cx="0" cy="524488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9AA6799-699D-4352-8450-2B1A155E37A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3" y="1405041"/>
            <a:ext cx="5591336" cy="223507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7C5603B-CB4E-4CC0-A3A4-07526AB3AD35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0EA73567-5E17-4F20-AFBC-35259DAC7A32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23A17550-7EAB-4E58-8A4A-9E7BE06574E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025FED3-DDA3-4370-AC7A-1957981F72DD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0213AE27-0411-4C9D-92EA-6A82A81186C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E4444934-F8BC-4FE5-B8BB-3169FE92284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66B49383-17A4-4B72-92B0-5EBEB1FAE58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1150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38724F-AE6D-4BB7-A54F-98BDF287A80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49B7E75-0719-4A18-B274-5339F90B8C1A}"/>
              </a:ext>
            </a:extLst>
          </p:cNvPr>
          <p:cNvGrpSpPr/>
          <p:nvPr/>
        </p:nvGrpSpPr>
        <p:grpSpPr>
          <a:xfrm>
            <a:off x="2039218" y="2793874"/>
            <a:ext cx="754515" cy="276837"/>
            <a:chOff x="116634" y="4545329"/>
            <a:chExt cx="1075232" cy="276837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294233A-C327-4A4B-89FA-5CA6F0F3D52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5C966651-6C06-42F5-A851-2EEEB8E6B57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ECA60DCE-6CF7-4BD2-B9FF-BE4001C2D46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1150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109BAA5-C16A-4D62-B25E-66324EF90FE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A81A6EC7-6DF7-4416-97A6-1EA602996D50}"/>
              </a:ext>
            </a:extLst>
          </p:cNvPr>
          <p:cNvGrpSpPr/>
          <p:nvPr/>
        </p:nvGrpSpPr>
        <p:grpSpPr>
          <a:xfrm>
            <a:off x="836117" y="1902219"/>
            <a:ext cx="754515" cy="276837"/>
            <a:chOff x="116634" y="4545329"/>
            <a:chExt cx="1075232" cy="276837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7DC9EA47-9CE8-4B3A-BD00-DBBDD20AFCE3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BC0335D4-FCEB-4C96-A4EB-69D502785B3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CA128B59-A9FD-4D71-B821-75D2D6C0869F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1150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C85E09E-5A08-4907-9EAA-9BBF1D3400CA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FB8BB07-3137-4137-B1BC-52BC0587D71C}"/>
              </a:ext>
            </a:extLst>
          </p:cNvPr>
          <p:cNvGrpSpPr/>
          <p:nvPr/>
        </p:nvGrpSpPr>
        <p:grpSpPr>
          <a:xfrm>
            <a:off x="4807179" y="2812012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9347515-B57F-4991-8DEB-90B4C2FBBE8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DA0562CC-EC17-44A3-8AE7-68953DD9EA4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F55D01F2-7BB7-4297-AE94-34B28A5C191D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1150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82783C4-45B7-43AE-83B4-C56D8E3EACD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D1C6091-6858-4591-9CCC-22FBE1F071B6}"/>
              </a:ext>
            </a:extLst>
          </p:cNvPr>
          <p:cNvGrpSpPr/>
          <p:nvPr/>
        </p:nvGrpSpPr>
        <p:grpSpPr>
          <a:xfrm>
            <a:off x="3783611" y="1884473"/>
            <a:ext cx="754515" cy="276840"/>
            <a:chOff x="116634" y="4545326"/>
            <a:chExt cx="1075232" cy="276840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67905D97-0E2C-4378-8A36-0616A7F3EF8C}"/>
                </a:ext>
              </a:extLst>
            </p:cNvPr>
            <p:cNvGrpSpPr/>
            <p:nvPr/>
          </p:nvGrpSpPr>
          <p:grpSpPr>
            <a:xfrm>
              <a:off x="116634" y="4545326"/>
              <a:ext cx="1075232" cy="276840"/>
              <a:chOff x="94381" y="4809625"/>
              <a:chExt cx="1433643" cy="369120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BB98F99-CB4D-4792-A092-7957E319160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A64399B-0D69-468D-B369-13D53BE7318E}"/>
                  </a:ext>
                </a:extLst>
              </p:cNvPr>
              <p:cNvSpPr/>
              <p:nvPr/>
            </p:nvSpPr>
            <p:spPr>
              <a:xfrm>
                <a:off x="497668" y="4809625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1150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E1195F3-A4CF-4348-A88D-3B96F6DF046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2724732-7861-45F1-B878-F053F1B25A76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436095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7B97CCA-0EE5-4A84-A23C-DEB1F84A0EB3}"/>
              </a:ext>
            </a:extLst>
          </p:cNvPr>
          <p:cNvGrpSpPr/>
          <p:nvPr/>
        </p:nvGrpSpPr>
        <p:grpSpPr>
          <a:xfrm>
            <a:off x="2183971" y="1173672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C7310BA9-A48B-48B4-A440-E4974159686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0B48DA43-644D-4014-8A2A-6B029E56788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0B3B7A3-F4AC-470E-B955-6032A0D83CC6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1150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A9861F7-B927-4FDB-8259-05E092CED05B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98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1AED949F-E68F-4145-A94E-1257A6A5678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B162059-5017-45D7-A86A-6E1EC3D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DISRUPTOR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E06BF949-5061-4C9A-9C0F-19E53956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CDB889-A5E0-4090-8B28-6EA56248BE6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</a:t>
              </a:r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7" y="1443914"/>
            <a:ext cx="411514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9C9527C7-49E1-4863-BB42-E26BCFF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ENDEAVOR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  <a:endParaRPr lang="en-US" altLang="ko-KR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6" y="1419151"/>
            <a:ext cx="238977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3D0A91C3-3147-456B-9F3F-8A39C749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874318-4EAC-4E25-ABF0-7F58BA281B3F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CF507A6F-D5B9-476E-9FD8-6BEFB1C5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ENFORCER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44" name="메뉴-접혀짐">
            <a:extLst>
              <a:ext uri="{FF2B5EF4-FFF2-40B4-BE49-F238E27FC236}">
                <a16:creationId xmlns:a16="http://schemas.microsoft.com/office/drawing/2014/main" id="{BE7372AE-E7B0-45AB-895D-2C03D2C6298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65EBA1A8-BB56-41BF-851F-60600CDB7ABB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2070195E-8545-46DD-90FE-1311B41FD7C6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F89B4DFD-5895-413B-88A7-413B35A76E2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A634481-1FD4-4DDC-B15A-9399DCEC49E3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697D989B-F19C-471B-8B42-45F38C95EB2B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3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13C22C00-6439-49FD-B234-D15BFE84B0D1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4" name="EXIT-icon" descr="전원">
              <a:extLst>
                <a:ext uri="{FF2B5EF4-FFF2-40B4-BE49-F238E27FC236}">
                  <a16:creationId xmlns:a16="http://schemas.microsoft.com/office/drawing/2014/main" id="{8CA55603-7C32-4CDB-B3BA-3563017E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5" name="CREDIT-icon" descr="사용자">
              <a:extLst>
                <a:ext uri="{FF2B5EF4-FFF2-40B4-BE49-F238E27FC236}">
                  <a16:creationId xmlns:a16="http://schemas.microsoft.com/office/drawing/2014/main" id="{2E743711-40C4-497B-A97E-AEF03C5A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6" name="HELP-icon" descr="도움말">
              <a:extLst>
                <a:ext uri="{FF2B5EF4-FFF2-40B4-BE49-F238E27FC236}">
                  <a16:creationId xmlns:a16="http://schemas.microsoft.com/office/drawing/2014/main" id="{3F12E556-AC9A-4D99-B1EF-05095EB55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FBC0F7E2-9C21-49EB-AFEF-7C7018D5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pic>
        <p:nvPicPr>
          <p:cNvPr id="68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5C07B3E4-16DE-47C1-AF33-F1AB24C483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4" name="선택사각형">
            <a:extLst>
              <a:ext uri="{FF2B5EF4-FFF2-40B4-BE49-F238E27FC236}">
                <a16:creationId xmlns:a16="http://schemas.microsoft.com/office/drawing/2014/main" id="{75EB663F-E9E7-48DE-872B-747CD7C76203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3" name="P.2">
            <a:hlinkClick r:id="rId18" action="ppaction://hlinksldjump"/>
            <a:extLst>
              <a:ext uri="{FF2B5EF4-FFF2-40B4-BE49-F238E27FC236}">
                <a16:creationId xmlns:a16="http://schemas.microsoft.com/office/drawing/2014/main" id="{79AACAB7-CA11-4AFA-AE97-901D5DA3C7F1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P.1">
            <a:hlinkClick r:id="rId5" action="ppaction://hlinksldjump"/>
            <a:extLst>
              <a:ext uri="{FF2B5EF4-FFF2-40B4-BE49-F238E27FC236}">
                <a16:creationId xmlns:a16="http://schemas.microsoft.com/office/drawing/2014/main" id="{CAA82E29-DE40-411D-8A16-6A97EA5C5BDC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2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인포서는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재빠르게 근접하여 순식간에 치명적인 공격을 가하는 기동성 누커입니다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두 가지 이동기인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부스트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타겟 점멸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적에게 접근하는 데 사용하거나 처치 후 빠져나올 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혹은 다음 표적에게 이동할 때 등 유연하게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두 능력을 상황에 따라 적절히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그리고 적시에 사용하여 표적을 확실하게 처리하는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능력들은 에너지를 필요로 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에너지가 부족하면 적시에 사용하지 못할 수도 있으므로 </a:t>
            </a:r>
            <a:endParaRPr lang="en-US" altLang="ko-KR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철저한 에너지 관리가 요구됩니다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6E5DD2-E75B-4689-9F1A-8377CB4E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976B634-0294-43FB-B144-AB5824640008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9AE05F9-F178-4DD2-A8DE-D55980F1BAD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6B5600-B136-4E4D-A7C5-1C220EE104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F234EB74-AFA4-46C3-AE15-FAA00C22FD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09EE84-E37A-4392-AF9C-196CBDA50294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97EF0D5-D1B3-4092-A172-508DDF89657D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971941A-5868-4026-8B46-D2B638A21E81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1079532-AFA3-4BEC-B113-A7CE90732A8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BCF9058-8FF1-4598-9F0C-796593B6B1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8EB0F2C5-3B68-4AD3-ABC7-F15C46597D7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CCEF45-767A-4896-919F-C52F8338537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CC1DB6B-41EA-4550-B025-4CCA213A37F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EE80DD3-F89B-430A-81F6-09D75EC69426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B17490-A074-4D73-A34F-21956F08A1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1CCE8F4-E4F1-4B6E-B856-2B42BB51F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647497A9-BDCF-479F-B348-9A942E77025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8E9E8F8-D9B0-43DF-BF15-A910ABA394ED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6FEFFC0-3D7F-4260-B1EA-26AD56C83A69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2472E0B-439F-4B9B-9403-E695D05DC28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398A8CF5-EA9F-42CC-8A93-15B9C7B8289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BEC022-12FE-446C-83C5-31E51863CE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732D4D8E-7EC8-41D1-A00D-46454F840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4DFC388-0553-4A26-9880-BF019E3406ED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6C0FC22-C76D-4F82-B144-41EA0F61011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31869E3-B98F-4FE6-9669-1DE4BDB4AC9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A152443C-4834-4838-9070-5AC1402FF79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053F812-8429-4932-9553-506A4563C9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FCC21136-04FC-49AB-8E0E-BE7F2AD472A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CB26BCB-F467-44A3-AF96-E98F0DB8E512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5FDB0B7-D3ED-49E5-B81A-288771464EF3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77C2B4-4E36-41C5-A4B3-93A25382A2E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" y="1443914"/>
            <a:ext cx="6433864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D457FD4-2351-4B53-A0BF-CAE063B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0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" y="1419151"/>
            <a:ext cx="3736310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캐논과 불과 미사일을 가진 퓨리온은 강력한 화력이 돋보이는 공격함입니다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퓨리온은 원거리에서는 드론으로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중거리에서는 캐논과 미사일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근거리에서는 플라즈마로 적을 공격합니다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적과 가까워질수록 사용 가능한 무장이 늘어나지만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일점사당하지 않으려면 상황을 주시하며 중거리에서 적을 타격하는 것이 좋습니다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87E5773-BFDB-44DA-B328-AE4C7DE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0CCC4-D9DA-4DA6-9F98-BDF75C98E3A5}"/>
              </a:ext>
            </a:extLst>
          </p:cNvPr>
          <p:cNvSpPr txBox="1"/>
          <p:nvPr/>
        </p:nvSpPr>
        <p:spPr>
          <a:xfrm>
            <a:off x="322693" y="3577463"/>
            <a:ext cx="8511265" cy="306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9F93D3-11BB-4974-A3CF-1203EA21DD3A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D76EF0B-CA68-4ABD-96D2-D81241F6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GHOST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0EA6679-6AA3-4EC3-BAD0-7B749FCE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8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FC5EFD-2E15-49BE-BAAD-AE60C8373140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GLADIATOR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923340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91D65D2-A5EF-4177-AA32-CCD87B4E17B9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623C1F3-1EB5-420D-9C3F-3C6957888CD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2C13855-E0DA-4E77-B150-05627EB4F8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F7F8B031-6517-4A74-8866-6C69203EA2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42FF37-1722-4F30-ADE8-23F1F0F3F6C4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3477F67-5EA8-4D0D-B779-7B170703534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8753BC8-9519-4137-8D83-57472A47E68F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A1888E1-7C7B-47DA-8B1B-6E83343CB0D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7E1C2EB9-0890-40E5-A90E-34679E64856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463278-434F-4500-B37D-10F1D1B1456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0BBAF245-0BE0-4AA8-A3EC-5452734EFBD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3B806D7-6228-47A2-85E6-64E487F672D5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4E6D686-DD19-41A3-8E51-9B6713A9EE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E71866C-4C2E-4BE1-AC46-7251C7F0095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F59F9E1E-B846-45B4-B2FC-9464303F96B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9991B0A-09CD-45FA-ADF3-DC8DD667AD5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1" name="십자형 160">
                <a:extLst>
                  <a:ext uri="{FF2B5EF4-FFF2-40B4-BE49-F238E27FC236}">
                    <a16:creationId xmlns:a16="http://schemas.microsoft.com/office/drawing/2014/main" id="{4B04B1D1-168F-476B-A5F1-B48A7ED0EA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AEF54A4-8CC7-44FC-AD75-AE91FB8C3E74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623E993-BEB4-4759-838D-0D95ADC0C7D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970DCA3-4433-418A-A8D2-0C319B04231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4217198-F3BD-43E9-A9B1-29DB578BAD5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00C033D-571A-49DD-9904-43DD7FA4C8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8" name="십자형 177">
                <a:extLst>
                  <a:ext uri="{FF2B5EF4-FFF2-40B4-BE49-F238E27FC236}">
                    <a16:creationId xmlns:a16="http://schemas.microsoft.com/office/drawing/2014/main" id="{CECB7239-CEC5-44FA-9D85-86CCFAD87E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EFB6090-851F-41A1-BA1A-EA7F4B3AFA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0153E61-7BEC-4EBB-A0B0-600F37172CC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AA8871C-EC04-4826-86B7-5301A61C506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468D8CA3-335E-4A4A-93AE-18E97B77387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E7FBABD-493C-46CA-B0DF-61806989F4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4" name="십자형 183">
                <a:extLst>
                  <a:ext uri="{FF2B5EF4-FFF2-40B4-BE49-F238E27FC236}">
                    <a16:creationId xmlns:a16="http://schemas.microsoft.com/office/drawing/2014/main" id="{0B2B8843-B2AA-40A1-B7A0-D55819D54D1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591CC12-60D7-4718-80AF-93BD6AB5C9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9A9E92E-F9A3-4F59-982F-E577FCC486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85" name="사각형: 둥근 모서리 184">
            <a:hlinkClick r:id="rId8" action="ppaction://hlinksldjump"/>
            <a:extLst>
              <a:ext uri="{FF2B5EF4-FFF2-40B4-BE49-F238E27FC236}">
                <a16:creationId xmlns:a16="http://schemas.microsoft.com/office/drawing/2014/main" id="{74AC411F-04F1-4814-86A1-F3B3D3122A3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86" name="사각형: 둥근 모서리 185">
            <a:hlinkClick r:id="rId10" action="ppaction://hlinksldjump"/>
            <a:extLst>
              <a:ext uri="{FF2B5EF4-FFF2-40B4-BE49-F238E27FC236}">
                <a16:creationId xmlns:a16="http://schemas.microsoft.com/office/drawing/2014/main" id="{66B82A06-E7BE-422A-B737-B5699EAAA91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6806F92-5B13-48E4-A4C4-1BA1225C1E6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8608D04-5BF1-49D3-A003-D8D0BEAB51C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F01283C-7E35-4527-BE70-3815A12BAC9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92" name="십자형 191">
                <a:extLst>
                  <a:ext uri="{FF2B5EF4-FFF2-40B4-BE49-F238E27FC236}">
                    <a16:creationId xmlns:a16="http://schemas.microsoft.com/office/drawing/2014/main" id="{25B6B09A-518B-41AD-8B1E-8661AE405E3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87DF48-9F4A-4247-B2BE-970490278AF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D97346-CBA0-49D3-9C9F-A6B927EFCB0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0733D07-5587-4E4E-B196-D819802DA566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3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DBB7-EE08-4F96-B1E8-193EBEBB6553}"/>
              </a:ext>
            </a:extLst>
          </p:cNvPr>
          <p:cNvSpPr/>
          <p:nvPr/>
        </p:nvSpPr>
        <p:spPr>
          <a:xfrm>
            <a:off x="322693" y="691853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2F6FB51-303A-46AA-B30B-D2ECB4CCA7A7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캐논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은 현측으로 사격할 때 제일 많은 포문을 가용할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표적이 현측 방향에서 벗어나면 가용 포문이 크게 줄어듭니다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글래디에이터에게 근접해서 사각지대로 돌아서는 적을 주의하세요</a:t>
            </a:r>
            <a:r>
              <a:rPr lang="en-US" altLang="ko-KR" sz="1200">
                <a:solidFill>
                  <a:srgbClr val="FF88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ko-KR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마인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을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위아래에 설치하여 응대할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글래디에이터의 측면은 장갑 약점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약점을 공격하려는 적은 글래디에이터의 포격에 노출될 것입니다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>
                <a:solidFill>
                  <a:srgbClr val="FFFF66"/>
                </a:solidFill>
                <a:latin typeface="Arial" panose="020B0604020202020204" pitchFamily="34" charset="0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가 회전 속도를 늘려주는 것을 이용해서 적에게 온전한 장갑면을 보여주도록 선회하세요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br>
              <a:rPr lang="ko-KR" altLang="en-US" sz="1200"/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3" name="이등변 삼각형 112">
            <a:hlinkClick r:id="rId9" action="ppaction://hlinksldjump"/>
            <a:extLst>
              <a:ext uri="{FF2B5EF4-FFF2-40B4-BE49-F238E27FC236}">
                <a16:creationId xmlns:a16="http://schemas.microsoft.com/office/drawing/2014/main" id="{8EE46C7E-9918-45FE-BB74-47E5214651F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DA485E7-2594-4AF0-83D8-C3F939707E11}"/>
              </a:ext>
            </a:extLst>
          </p:cNvPr>
          <p:cNvGrpSpPr/>
          <p:nvPr/>
        </p:nvGrpSpPr>
        <p:grpSpPr>
          <a:xfrm>
            <a:off x="3711778" y="6918531"/>
            <a:ext cx="1717514" cy="1737601"/>
            <a:chOff x="94381" y="5448644"/>
            <a:chExt cx="2290018" cy="1338047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9EF4311-E27C-4802-8ABC-10EE3E98A56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02F555-4F4B-406C-9BBF-18B9984D47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8" name="십자형 127">
                <a:extLst>
                  <a:ext uri="{FF2B5EF4-FFF2-40B4-BE49-F238E27FC236}">
                    <a16:creationId xmlns:a16="http://schemas.microsoft.com/office/drawing/2014/main" id="{118C77A9-F80A-483A-BE5A-0CDA75840BC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46A64F-FCF9-43A1-B43B-DB4CA12D1C73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91FDAB-7F32-4DED-95EC-F0AB174B7159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FB25E92-B421-4E41-ABA4-F55DDE398F3A}"/>
              </a:ext>
            </a:extLst>
          </p:cNvPr>
          <p:cNvGrpSpPr/>
          <p:nvPr/>
        </p:nvGrpSpPr>
        <p:grpSpPr>
          <a:xfrm>
            <a:off x="1887201" y="6918534"/>
            <a:ext cx="1720131" cy="1737603"/>
            <a:chOff x="90891" y="5448643"/>
            <a:chExt cx="2293508" cy="133804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DBED6B3-5353-49C2-BBC4-3ADF66FD1EE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134C37D-E92F-427A-9868-BEF03C029C3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4" name="십자형 133">
                <a:extLst>
                  <a:ext uri="{FF2B5EF4-FFF2-40B4-BE49-F238E27FC236}">
                    <a16:creationId xmlns:a16="http://schemas.microsoft.com/office/drawing/2014/main" id="{7351BF28-7DA5-415C-A1E5-25B4DEE603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53F02B5-0BE0-49B8-9CCF-A128A026E76D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5335EE-BEB9-4F6D-9150-BA96045C1EB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4C3B4ED-4C71-442E-AC37-2EC711675720}"/>
              </a:ext>
            </a:extLst>
          </p:cNvPr>
          <p:cNvGrpSpPr/>
          <p:nvPr/>
        </p:nvGrpSpPr>
        <p:grpSpPr>
          <a:xfrm>
            <a:off x="5532589" y="6918533"/>
            <a:ext cx="1717514" cy="1737603"/>
            <a:chOff x="94381" y="5448643"/>
            <a:chExt cx="2290018" cy="133804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B5E10BA-4558-48B0-96D2-3BCCEB7DF1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A32487B-8FED-4EC9-93E5-D7E1FDDCD9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0" name="십자형 139">
                <a:extLst>
                  <a:ext uri="{FF2B5EF4-FFF2-40B4-BE49-F238E27FC236}">
                    <a16:creationId xmlns:a16="http://schemas.microsoft.com/office/drawing/2014/main" id="{BC2A0111-080B-4D8F-BFD1-98DAE80F75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B42E3FE-86EC-4243-851A-9C49BE1AF0D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75CD18-774B-4925-801E-BFE6AD312E1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BAA7857-9A90-459F-9B9C-23520C827749}"/>
              </a:ext>
            </a:extLst>
          </p:cNvPr>
          <p:cNvGrpSpPr/>
          <p:nvPr/>
        </p:nvGrpSpPr>
        <p:grpSpPr>
          <a:xfrm>
            <a:off x="7349004" y="6924609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1FBB7E0-0044-413E-8700-6E51044F93BF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C534F86-B766-4A04-BA94-B37980651C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360EA9C8-A061-4385-80BC-B50ECCF8717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CDAE57-3A52-4D99-A50A-DD15219F2B0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7EA28C7-8A0E-4CA5-81C2-F5DF7191FD3B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7" name="사각형: 둥근 모서리 146">
            <a:hlinkClick r:id="rId8" action="ppaction://hlinksldjump"/>
            <a:extLst>
              <a:ext uri="{FF2B5EF4-FFF2-40B4-BE49-F238E27FC236}">
                <a16:creationId xmlns:a16="http://schemas.microsoft.com/office/drawing/2014/main" id="{7D3D9A03-2F23-40AE-9256-E3438E8A4487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8" name="사각형: 둥근 모서리 147">
            <a:hlinkClick r:id="rId10" action="ppaction://hlinksldjump"/>
            <a:extLst>
              <a:ext uri="{FF2B5EF4-FFF2-40B4-BE49-F238E27FC236}">
                <a16:creationId xmlns:a16="http://schemas.microsoft.com/office/drawing/2014/main" id="{565E62FD-9D2A-4E99-A32E-2613C8548B5A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3D9AE45-9C8B-4D0B-85D5-744BA6AEDAE0}"/>
              </a:ext>
            </a:extLst>
          </p:cNvPr>
          <p:cNvGrpSpPr/>
          <p:nvPr/>
        </p:nvGrpSpPr>
        <p:grpSpPr>
          <a:xfrm>
            <a:off x="70786" y="6918531"/>
            <a:ext cx="1717514" cy="1737603"/>
            <a:chOff x="94381" y="5448643"/>
            <a:chExt cx="2290018" cy="1338048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1DD1FF55-6491-4A9B-B735-2EE42167E7D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0A32B2E-E923-4ED5-B88F-303E9A8CBD8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D7114573-ECB4-48C5-B755-831710F6C8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AA1DBBB-791A-40AD-8155-CE4CF2B55B48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88E614-7E87-4142-B1EA-2C4C2C6A009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83360E-9EDF-4EE0-B638-57EF429DBA37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05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F75CC4F-FC83-413B-ABA0-5DFB9260DC81}"/>
              </a:ext>
            </a:extLst>
          </p:cNvPr>
          <p:cNvCxnSpPr>
            <a:cxnSpLocks/>
          </p:cNvCxnSpPr>
          <p:nvPr/>
        </p:nvCxnSpPr>
        <p:spPr>
          <a:xfrm flipV="1">
            <a:off x="3646176" y="3023895"/>
            <a:ext cx="0" cy="524487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694786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470176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6" y="1404446"/>
            <a:ext cx="6091030" cy="243482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245566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926684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E007A6-004F-4D9E-9662-5A548940B9FA}"/>
              </a:ext>
            </a:extLst>
          </p:cNvPr>
          <p:cNvGrpSpPr/>
          <p:nvPr/>
        </p:nvGrpSpPr>
        <p:grpSpPr>
          <a:xfrm>
            <a:off x="3196601" y="3548384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15BB35C-44CD-4E05-913C-A9772AC9ED9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B33A1C5-9DA7-4F27-817F-B6607E55A6F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55B4841-3CD0-46C9-969D-66D35ABC80EF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163F2E-C8F6-464A-913C-497F8C90D34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BA054C-27C9-4D86-9F30-D9EEF9A1AF3C}"/>
              </a:ext>
            </a:extLst>
          </p:cNvPr>
          <p:cNvGrpSpPr/>
          <p:nvPr/>
        </p:nvGrpSpPr>
        <p:grpSpPr>
          <a:xfrm>
            <a:off x="2131964" y="2794721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0CE2E5-5479-4E77-B376-03D79268E1E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31E163A-4FB3-4D6E-9F5B-0AFE2EE6DC5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69CCEFF-666D-4D0C-A6C0-A4A377EF43AD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08C5C7-D6F7-4540-A410-610A73BB096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B494DFD-68F8-469A-A7C7-26206EB2695D}"/>
              </a:ext>
            </a:extLst>
          </p:cNvPr>
          <p:cNvGrpSpPr/>
          <p:nvPr/>
        </p:nvGrpSpPr>
        <p:grpSpPr>
          <a:xfrm>
            <a:off x="199095" y="182259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E2ADC7D-198F-40AF-9DB1-233F4A423F9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E18AB8C-17D5-45E5-95A0-FA6DF4E0C88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A95F779-8081-4142-8857-F755C8C8EC4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B9C85A-5D64-4FB8-994B-DA7AF6F6D64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89CE880-5447-4224-89FF-768CBF48BF89}"/>
              </a:ext>
            </a:extLst>
          </p:cNvPr>
          <p:cNvGrpSpPr/>
          <p:nvPr/>
        </p:nvGrpSpPr>
        <p:grpSpPr>
          <a:xfrm>
            <a:off x="5429292" y="2885477"/>
            <a:ext cx="754515" cy="276837"/>
            <a:chOff x="116634" y="4545329"/>
            <a:chExt cx="1075232" cy="27683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C2C711B-1A08-41AB-B9C2-C3585B96F53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0193EEB-3F1C-4F9D-A405-06316B916D3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CFCCFCB-8C59-4D45-8B19-D0CCA84D1A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DF43B05-B965-4242-AE06-84E5FCD2445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E0D93E7-3DF2-4E76-83EB-76F3F3517FE0}"/>
              </a:ext>
            </a:extLst>
          </p:cNvPr>
          <p:cNvGrpSpPr/>
          <p:nvPr/>
        </p:nvGrpSpPr>
        <p:grpSpPr>
          <a:xfrm>
            <a:off x="3268919" y="2012049"/>
            <a:ext cx="754515" cy="276837"/>
            <a:chOff x="116634" y="4545329"/>
            <a:chExt cx="1075232" cy="276837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AA45D10-E20C-4D5C-8CBC-3D8E3509ECB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132744-C768-4838-A527-C1014707FFD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49AE981-E85C-4F0C-8880-213A4199F5E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A4A16F8-14AB-4C82-82DE-642B50F126A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4F02A6A-3C44-4C9D-8D0A-2F9F46A69DA0}"/>
              </a:ext>
            </a:extLst>
          </p:cNvPr>
          <p:cNvCxnSpPr>
            <a:cxnSpLocks/>
          </p:cNvCxnSpPr>
          <p:nvPr/>
        </p:nvCxnSpPr>
        <p:spPr>
          <a:xfrm>
            <a:off x="2633546" y="1358085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E4A82B5-5D8E-4125-8084-3576BE3D2C1A}"/>
              </a:ext>
            </a:extLst>
          </p:cNvPr>
          <p:cNvGrpSpPr/>
          <p:nvPr/>
        </p:nvGrpSpPr>
        <p:grpSpPr>
          <a:xfrm>
            <a:off x="2256288" y="1028179"/>
            <a:ext cx="899150" cy="329906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BCA2C7-FE27-4EC2-99A2-76D8D875C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C5BDF7F6-9CD4-4904-90A0-67B7E8E5B37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203AFAA-4BA1-469A-B112-79807B8EB80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069E8D-6319-42C2-8FFD-D4D58CAD971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07AB6107-865E-4756-AC6F-8161752A091E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7D88D414-A486-4162-80DB-5C0E5CE3EB04}"/>
              </a:ext>
            </a:extLst>
          </p:cNvPr>
          <p:cNvSpPr/>
          <p:nvPr/>
        </p:nvSpPr>
        <p:spPr>
          <a:xfrm>
            <a:off x="-495834" y="-1650961"/>
            <a:ext cx="10135588" cy="148740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  <a:endParaRPr lang="ko-KR" altLang="en-US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42" cy="240607"/>
              <a:chOff x="6856158" y="2300502"/>
              <a:chExt cx="2215142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2" y="2300502"/>
                <a:ext cx="445518" cy="240603"/>
                <a:chOff x="9494742" y="2371956"/>
                <a:chExt cx="1427795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2" y="2371956"/>
                  <a:ext cx="1427793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sp>
        <p:nvSpPr>
          <p:cNvPr id="134" name="사각형: 둥근 모서리 133">
            <a:hlinkClick r:id="rId3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D593B9-76C6-4B0B-BE87-13DB65F8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4" y="901289"/>
            <a:ext cx="4663993" cy="354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E7225-E5A2-4984-BF97-3F19DC5E0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84F3B748-EC9F-4716-93A6-890C006B1E3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13" name="제목 12" hidden="1">
            <a:extLst>
              <a:ext uri="{FF2B5EF4-FFF2-40B4-BE49-F238E27FC236}">
                <a16:creationId xmlns:a16="http://schemas.microsoft.com/office/drawing/2014/main" id="{14BF0B14-0944-4F6E-B0AA-577495B9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TOG</a:t>
            </a:r>
            <a:r>
              <a:rPr lang="en-US" altLang="ko-KR" baseline="0"/>
              <a:t> 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52" name="메뉴-접혀짐">
            <a:extLst>
              <a:ext uri="{FF2B5EF4-FFF2-40B4-BE49-F238E27FC236}">
                <a16:creationId xmlns:a16="http://schemas.microsoft.com/office/drawing/2014/main" id="{2222E190-22FE-4A41-B008-2CA0E1E41937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53" name="메뉴 직사각형">
              <a:extLst>
                <a:ext uri="{FF2B5EF4-FFF2-40B4-BE49-F238E27FC236}">
                  <a16:creationId xmlns:a16="http://schemas.microsoft.com/office/drawing/2014/main" id="{F8CD15D3-74A7-49D8-9B4A-9E03DE0EB8E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폰트 출처">
              <a:extLst>
                <a:ext uri="{FF2B5EF4-FFF2-40B4-BE49-F238E27FC236}">
                  <a16:creationId xmlns:a16="http://schemas.microsoft.com/office/drawing/2014/main" id="{CE5A6770-E006-49CE-AAB6-CB8D7C480C54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59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8BB5659E-FC30-4EC3-9A42-8E1DDE33A5E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4BFE0ACC-695B-4851-BAC4-F5F0E19EE8C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69F56C1-9A68-4A4D-ACE6-5D87FCEE48DA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2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B2E1E355-EF6D-4268-87FC-C89A61B31285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63" name="EXIT-icon" descr="전원">
              <a:extLst>
                <a:ext uri="{FF2B5EF4-FFF2-40B4-BE49-F238E27FC236}">
                  <a16:creationId xmlns:a16="http://schemas.microsoft.com/office/drawing/2014/main" id="{F0DC9BA4-23D1-44B4-98C2-3FE86BE8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64" name="CREDIT-icon" descr="사용자">
              <a:extLst>
                <a:ext uri="{FF2B5EF4-FFF2-40B4-BE49-F238E27FC236}">
                  <a16:creationId xmlns:a16="http://schemas.microsoft.com/office/drawing/2014/main" id="{73D73B6C-8A48-44D8-A185-632F9037C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65" name="HELP-icon" descr="도움말">
              <a:extLst>
                <a:ext uri="{FF2B5EF4-FFF2-40B4-BE49-F238E27FC236}">
                  <a16:creationId xmlns:a16="http://schemas.microsoft.com/office/drawing/2014/main" id="{3F85AF2B-1C3B-4992-AB0D-45028E3B3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6" name="GUIDE-icon" descr="덮인 책">
              <a:extLst>
                <a:ext uri="{FF2B5EF4-FFF2-40B4-BE49-F238E27FC236}">
                  <a16:creationId xmlns:a16="http://schemas.microsoft.com/office/drawing/2014/main" id="{09358781-39D1-43BE-9025-E7FC2226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15" name="네임카드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네임카드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8" name="할 말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한 일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6" name="닉네임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9" name="네임카드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39" name="할 말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한 일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6" name="닉네임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35" name="선택사각형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51" name="함선가이드 로고">
            <a:extLst>
              <a:ext uri="{FF2B5EF4-FFF2-40B4-BE49-F238E27FC236}">
                <a16:creationId xmlns:a16="http://schemas.microsoft.com/office/drawing/2014/main" id="{F9C90BC2-D535-4C52-9F4C-B9054D153F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" y="1122893"/>
            <a:ext cx="2501646" cy="189998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4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토오오오오오그는 전장의 마스코트역할을 톡톡히 해낸다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포탑과 통통한 차체는 그 누구도 따라올수 없다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996F9A-E177-4182-9F86-349ECF4743B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FFC2A7-44B2-4429-A97C-BD673469FA0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FD368C4-BF66-46C7-8004-8672AE3CBE3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FF8C4516-7FA7-47EE-892E-0913B9EE3EE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52C108-C1DA-4DD8-8BFE-87E06EED2E09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9BD5437-C016-49FB-8266-23BF0A951F1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0A57B1D-DECA-4CD2-AD0F-5117FF384DC7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1CD1FD9-355E-453D-987A-25261E6AD88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13BD7FD-E687-4239-9E1F-E9549008E4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47AB9E9D-2EE9-44EE-A77B-9A6EA58F247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79944B0-F526-4F96-B27A-3B6BFF3E1895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11B7985-D37D-4C98-8121-6FC16AE43D9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1D401AE-4537-4133-A6B6-9B694E08DDE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3DAA6FD-437A-4FE2-8DBF-B44D8BD5053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14E72D9-B42F-4EE8-A895-1A5EF4FC2BE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B031632-C59C-4F99-BC42-6CED87C827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139660-B04F-48FC-99A8-A8D68075D8DD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459677-E1B8-4568-972E-C9CD9646010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ACBC20-78D2-475B-819D-AE13A5AAFCB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8D112BF-DD04-426A-817C-CC13D6BDC42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6BD5CAE-0CE4-43ED-8714-91BC617B393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8AB0B478-97B4-47E6-9FC2-A42EEA6F9D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AB65838-CCCB-4F12-83A7-59A3ABAD82DB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F9FA77E-1EA9-4E55-9607-0A93F229D6F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35905F-1CF5-4072-8C7E-7546342C45FA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46F86B0-D146-491E-BC66-3DF8725BBD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C759FE2-4B15-46BF-A49B-D72F7D2E8D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12E42BF8-8858-4A8D-85DA-F2050DA28ACD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531ED5-03DF-479D-A4C7-CA55812F8FC9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8A12875-19B4-4143-B2B2-49D5271F75F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D964F5E-3DAC-4930-9808-CE0F083B2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11" name="그림 110">
            <a:hlinkClick r:id="rId6" action="ppaction://hlinksldjump"/>
            <a:extLst>
              <a:ext uri="{FF2B5EF4-FFF2-40B4-BE49-F238E27FC236}">
                <a16:creationId xmlns:a16="http://schemas.microsoft.com/office/drawing/2014/main" id="{0DAC48C5-FE89-4190-81F2-3F36447EBB2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C7AD36EB-4FFB-499E-BBB7-E72C00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9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기가드릴브레이크에 대한 이미지 검색결과">
            <a:extLst>
              <a:ext uri="{FF2B5EF4-FFF2-40B4-BE49-F238E27FC236}">
                <a16:creationId xmlns:a16="http://schemas.microsoft.com/office/drawing/2014/main" id="{A35C6519-C4E4-43E6-BAEB-FE0EB76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72" y="101527"/>
            <a:ext cx="5468748" cy="3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13B4A62-5DF2-4355-94D4-AE37EBFD471A}"/>
              </a:ext>
            </a:extLst>
          </p:cNvPr>
          <p:cNvSpPr txBox="1"/>
          <p:nvPr/>
        </p:nvSpPr>
        <p:spPr>
          <a:xfrm>
            <a:off x="1692773" y="0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기가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3A2D7A2-13D4-454B-B7BD-C1DF3D05B881}"/>
              </a:ext>
            </a:extLst>
          </p:cNvPr>
          <p:cNvSpPr txBox="1"/>
          <p:nvPr/>
        </p:nvSpPr>
        <p:spPr>
          <a:xfrm>
            <a:off x="1692773" y="890631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콜로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.......!!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70DF93-4654-4732-B0FC-F4BBA06599E7}"/>
              </a:ext>
            </a:extLst>
          </p:cNvPr>
          <p:cNvSpPr txBox="1"/>
          <p:nvPr/>
        </p:nvSpPr>
        <p:spPr>
          <a:xfrm>
            <a:off x="1692773" y="1781262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브레이크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!!!!!!!!!!</a:t>
            </a:r>
          </a:p>
        </p:txBody>
      </p:sp>
      <p:pic>
        <p:nvPicPr>
          <p:cNvPr id="1026" name="Picture 2" descr="https://media.discordapp.net/attachments/489828238978449408/491895936235208714/1508417045473.gif?width=400&amp;height=300">
            <a:extLst>
              <a:ext uri="{FF2B5EF4-FFF2-40B4-BE49-F238E27FC236}">
                <a16:creationId xmlns:a16="http://schemas.microsoft.com/office/drawing/2014/main" id="{06196420-2C6E-4E69-A843-6C2CA572ED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6" y="357790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89828238978449408/491892375250141184/1510417431446.gif">
            <a:extLst>
              <a:ext uri="{FF2B5EF4-FFF2-40B4-BE49-F238E27FC236}">
                <a16:creationId xmlns:a16="http://schemas.microsoft.com/office/drawing/2014/main" id="{D8477AA0-E1B7-453D-B144-3E2776B28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55" y="3701117"/>
            <a:ext cx="4177717" cy="26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그림 113">
            <a:hlinkClick r:id="rId6" action="ppaction://hlinksldjump"/>
            <a:extLst>
              <a:ext uri="{FF2B5EF4-FFF2-40B4-BE49-F238E27FC236}">
                <a16:creationId xmlns:a16="http://schemas.microsoft.com/office/drawing/2014/main" id="{0D0D8350-401C-4C47-8A3D-3D8C4BD9D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41DBB14-964B-44D2-A8EF-1984C8F6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r>
              <a:rPr lang="en-US" altLang="ko-KR" baseline="0"/>
              <a:t> DRILL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2" grpId="0"/>
      <p:bldP spid="1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7B6DD3-158F-486D-AB0A-D23AAC5F6F82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6DAD766-47E1-43DE-8F3D-74056C91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solidFill>
                <a:srgbClr val="181C1D"/>
              </a:solidFill>
            </a:ln>
            <a:effectLst/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E9B7AC67-3D6F-4AFA-AE6D-B692B0DD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C5DF719-21FD-4C72-8289-4D2B30C9B9D5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grpSp>
        <p:nvGrpSpPr>
          <p:cNvPr id="12" name="메뉴-히든">
            <a:extLst>
              <a:ext uri="{FF2B5EF4-FFF2-40B4-BE49-F238E27FC236}">
                <a16:creationId xmlns:a16="http://schemas.microsoft.com/office/drawing/2014/main" id="{AD56CFAE-8887-4A31-A3C4-D8ADB82CD6A7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13" name="메뉴 직사각형">
              <a:extLst>
                <a:ext uri="{FF2B5EF4-FFF2-40B4-BE49-F238E27FC236}">
                  <a16:creationId xmlns:a16="http://schemas.microsoft.com/office/drawing/2014/main" id="{39753F2F-6AC5-4673-B388-58A5E69590C8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폰트 출처">
              <a:extLst>
                <a:ext uri="{FF2B5EF4-FFF2-40B4-BE49-F238E27FC236}">
                  <a16:creationId xmlns:a16="http://schemas.microsoft.com/office/drawing/2014/main" id="{EF5EB7BF-4E51-4026-868D-80F398464301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15" name="EXIT">
              <a:hlinkClick r:id="rId6" action="ppaction://hlinksldjump"/>
              <a:extLst>
                <a:ext uri="{FF2B5EF4-FFF2-40B4-BE49-F238E27FC236}">
                  <a16:creationId xmlns:a16="http://schemas.microsoft.com/office/drawing/2014/main" id="{3698E7FB-720A-44E9-A1F1-59066A602C99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6" name="CREDIT">
              <a:hlinkClick r:id="rId7" action="ppaction://hlinksldjump"/>
              <a:extLst>
                <a:ext uri="{FF2B5EF4-FFF2-40B4-BE49-F238E27FC236}">
                  <a16:creationId xmlns:a16="http://schemas.microsoft.com/office/drawing/2014/main" id="{9418963B-A134-4D29-AD06-682EB6B5A0D1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HELP">
              <a:hlinkClick r:id="rId8" action="ppaction://hlinksldjump"/>
              <a:extLst>
                <a:ext uri="{FF2B5EF4-FFF2-40B4-BE49-F238E27FC236}">
                  <a16:creationId xmlns:a16="http://schemas.microsoft.com/office/drawing/2014/main" id="{BC3B981F-0F53-429A-8A39-2ADE17A251E5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8" name="GUIDE">
              <a:hlinkClick r:id="rId9" action="ppaction://hlinksldjump"/>
              <a:extLst>
                <a:ext uri="{FF2B5EF4-FFF2-40B4-BE49-F238E27FC236}">
                  <a16:creationId xmlns:a16="http://schemas.microsoft.com/office/drawing/2014/main" id="{60049D37-348D-4BA2-A730-61A1A250990B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19" name="EXIT-icon" descr="전원">
              <a:extLst>
                <a:ext uri="{FF2B5EF4-FFF2-40B4-BE49-F238E27FC236}">
                  <a16:creationId xmlns:a16="http://schemas.microsoft.com/office/drawing/2014/main" id="{C11C4883-3241-4516-B441-FEF61A16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20" name="CREDIT-icon" descr="사용자">
              <a:extLst>
                <a:ext uri="{FF2B5EF4-FFF2-40B4-BE49-F238E27FC236}">
                  <a16:creationId xmlns:a16="http://schemas.microsoft.com/office/drawing/2014/main" id="{E36DB87D-8EF4-4886-8455-04D9B2F0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21" name="HELP-icon" descr="도움말">
              <a:extLst>
                <a:ext uri="{FF2B5EF4-FFF2-40B4-BE49-F238E27FC236}">
                  <a16:creationId xmlns:a16="http://schemas.microsoft.com/office/drawing/2014/main" id="{568CE65E-9323-4FB2-93BD-E3CB5D155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22" name="GUIDE-icon" descr="덮인 책">
              <a:extLst>
                <a:ext uri="{FF2B5EF4-FFF2-40B4-BE49-F238E27FC236}">
                  <a16:creationId xmlns:a16="http://schemas.microsoft.com/office/drawing/2014/main" id="{959550EB-7CF0-406E-8479-967E5892B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31" name="메뉴-접혀짐">
            <a:extLst>
              <a:ext uri="{FF2B5EF4-FFF2-40B4-BE49-F238E27FC236}">
                <a16:creationId xmlns:a16="http://schemas.microsoft.com/office/drawing/2014/main" id="{86FCB6F1-D879-476D-86D5-A4E2858B21D6}"/>
              </a:ext>
            </a:extLst>
          </p:cNvPr>
          <p:cNvGrpSpPr/>
          <p:nvPr/>
        </p:nvGrpSpPr>
        <p:grpSpPr>
          <a:xfrm>
            <a:off x="-5234682" y="-562429"/>
            <a:ext cx="6172194" cy="7982857"/>
            <a:chOff x="-6662797" y="-562429"/>
            <a:chExt cx="6172194" cy="7982857"/>
          </a:xfrm>
        </p:grpSpPr>
        <p:sp>
          <p:nvSpPr>
            <p:cNvPr id="32" name="메뉴 직사각형">
              <a:extLst>
                <a:ext uri="{FF2B5EF4-FFF2-40B4-BE49-F238E27FC236}">
                  <a16:creationId xmlns:a16="http://schemas.microsoft.com/office/drawing/2014/main" id="{5AA78373-C28D-4FFE-93D6-BCDD5E62590D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폰트 출처">
              <a:extLst>
                <a:ext uri="{FF2B5EF4-FFF2-40B4-BE49-F238E27FC236}">
                  <a16:creationId xmlns:a16="http://schemas.microsoft.com/office/drawing/2014/main" id="{4F83E79C-712D-4290-BD74-8F0275D9559F}"/>
                </a:ext>
              </a:extLst>
            </p:cNvPr>
            <p:cNvSpPr txBox="1"/>
            <p:nvPr/>
          </p:nvSpPr>
          <p:spPr>
            <a:xfrm flipH="1">
              <a:off x="-6188298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35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901710B5-B591-49F0-BBBF-0C386DF85945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6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8E0D0273-90A9-4F84-8A6F-48DB5A2EAC05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CB238E96-74CA-4A20-B419-B3E152520E7F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1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422FBE21-C6E9-4D4F-BB79-D2F5B2533ABD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2" name="EXIT-icon" descr="전원">
              <a:extLst>
                <a:ext uri="{FF2B5EF4-FFF2-40B4-BE49-F238E27FC236}">
                  <a16:creationId xmlns:a16="http://schemas.microsoft.com/office/drawing/2014/main" id="{B0056D78-F38E-4B46-B2DF-F5537A77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3" name="CREDIT-icon" descr="사용자">
              <a:extLst>
                <a:ext uri="{FF2B5EF4-FFF2-40B4-BE49-F238E27FC236}">
                  <a16:creationId xmlns:a16="http://schemas.microsoft.com/office/drawing/2014/main" id="{FCB105CA-C0FC-42E1-B9AC-BFE3DAF16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4" name="HELP-icon" descr="도움말">
              <a:extLst>
                <a:ext uri="{FF2B5EF4-FFF2-40B4-BE49-F238E27FC236}">
                  <a16:creationId xmlns:a16="http://schemas.microsoft.com/office/drawing/2014/main" id="{3E295EE4-74A5-4ECA-A3D3-28FC6BD17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67" name="GUIDE-icon" descr="덮인 책">
              <a:extLst>
                <a:ext uri="{FF2B5EF4-FFF2-40B4-BE49-F238E27FC236}">
                  <a16:creationId xmlns:a16="http://schemas.microsoft.com/office/drawing/2014/main" id="{B4BA5FAE-7D02-44AB-A722-469F7881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grpSp>
        <p:nvGrpSpPr>
          <p:cNvPr id="41" name="네임카드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4" name="할 말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한 일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2" name="닉네임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네임카드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8" name="할 말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한 일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6" name="닉네임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7" name="네임카드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7">
              <a:alphaModFix amt="60000"/>
            </a:blip>
            <a:stretch>
              <a:fillRect/>
            </a:stretch>
          </a:blipFill>
        </p:grpSpPr>
        <p:sp>
          <p:nvSpPr>
            <p:cNvPr id="40" name="할 말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진짜 뉴비 맞는디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한 일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8" name="닉네임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pic>
        <p:nvPicPr>
          <p:cNvPr id="50" name="골절 로고">
            <a:hlinkClick r:id="rId1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6" name="선택사각형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P.2">
            <a:hlinkClick r:id="rId21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0" name="P.1">
            <a:hlinkClick r:id="rId4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함종선택</a:t>
            </a:r>
          </a:p>
        </p:txBody>
      </p:sp>
      <p:grpSp>
        <p:nvGrpSpPr>
          <p:cNvPr id="44" name="메뉴-히든">
            <a:extLst>
              <a:ext uri="{FF2B5EF4-FFF2-40B4-BE49-F238E27FC236}">
                <a16:creationId xmlns:a16="http://schemas.microsoft.com/office/drawing/2014/main" id="{70E22DDC-F0A0-47DE-882D-D8BFADB365BB}"/>
              </a:ext>
            </a:extLst>
          </p:cNvPr>
          <p:cNvGrpSpPr/>
          <p:nvPr/>
        </p:nvGrpSpPr>
        <p:grpSpPr>
          <a:xfrm>
            <a:off x="-6304080" y="-562429"/>
            <a:ext cx="6173454" cy="7982857"/>
            <a:chOff x="-6662797" y="-562429"/>
            <a:chExt cx="6173454" cy="7982857"/>
          </a:xfrm>
        </p:grpSpPr>
        <p:sp>
          <p:nvSpPr>
            <p:cNvPr id="45" name="메뉴 직사각형">
              <a:extLst>
                <a:ext uri="{FF2B5EF4-FFF2-40B4-BE49-F238E27FC236}">
                  <a16:creationId xmlns:a16="http://schemas.microsoft.com/office/drawing/2014/main" id="{FCB6F63A-9900-4908-8061-3423F73EFD11}"/>
                </a:ext>
              </a:extLst>
            </p:cNvPr>
            <p:cNvSpPr/>
            <p:nvPr/>
          </p:nvSpPr>
          <p:spPr>
            <a:xfrm>
              <a:off x="-6662797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폰트 출처">
              <a:extLst>
                <a:ext uri="{FF2B5EF4-FFF2-40B4-BE49-F238E27FC236}">
                  <a16:creationId xmlns:a16="http://schemas.microsoft.com/office/drawing/2014/main" id="{E0CEA2CD-563E-415B-AE86-5C83103B6850}"/>
                </a:ext>
              </a:extLst>
            </p:cNvPr>
            <p:cNvSpPr txBox="1"/>
            <p:nvPr/>
          </p:nvSpPr>
          <p:spPr>
            <a:xfrm flipH="1">
              <a:off x="-5061343" y="6519446"/>
              <a:ext cx="457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FF"/>
                  </a:solidFill>
                  <a:latin typeface="Consolas" panose="020B0609020204030204" pitchFamily="49" charset="0"/>
                  <a:ea typeface="Noto Sans CJK KR Black" panose="020B0A00000000000000" pitchFamily="34" charset="-127"/>
                </a:rPr>
                <a:t>FONT BY GOOGLE :: Noto Sans CJK KR</a:t>
              </a:r>
              <a:endParaRPr lang="ko-KR" altLang="en-US" sz="1600" dirty="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EXIT">
              <a:hlinkClick r:id="rId3" action="ppaction://hlinksldjump"/>
              <a:extLst>
                <a:ext uri="{FF2B5EF4-FFF2-40B4-BE49-F238E27FC236}">
                  <a16:creationId xmlns:a16="http://schemas.microsoft.com/office/drawing/2014/main" id="{C66DB414-65BE-4A0E-AB58-C010063CC98E}"/>
                </a:ext>
              </a:extLst>
            </p:cNvPr>
            <p:cNvSpPr txBox="1"/>
            <p:nvPr/>
          </p:nvSpPr>
          <p:spPr>
            <a:xfrm>
              <a:off x="-4678631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8" name="CREDIT">
              <a:hlinkClick r:id="rId4" action="ppaction://hlinksldjump"/>
              <a:extLst>
                <a:ext uri="{FF2B5EF4-FFF2-40B4-BE49-F238E27FC236}">
                  <a16:creationId xmlns:a16="http://schemas.microsoft.com/office/drawing/2014/main" id="{07317BDA-9514-45B0-A43A-077E32B7B8FC}"/>
                </a:ext>
              </a:extLst>
            </p:cNvPr>
            <p:cNvSpPr txBox="1"/>
            <p:nvPr/>
          </p:nvSpPr>
          <p:spPr>
            <a:xfrm>
              <a:off x="-4678631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HELP">
              <a:hlinkClick r:id="rId5" action="ppaction://hlinksldjump"/>
              <a:extLst>
                <a:ext uri="{FF2B5EF4-FFF2-40B4-BE49-F238E27FC236}">
                  <a16:creationId xmlns:a16="http://schemas.microsoft.com/office/drawing/2014/main" id="{5C7677CD-F33C-47EE-AA54-42A6152506C6}"/>
                </a:ext>
              </a:extLst>
            </p:cNvPr>
            <p:cNvSpPr txBox="1"/>
            <p:nvPr/>
          </p:nvSpPr>
          <p:spPr>
            <a:xfrm>
              <a:off x="-4678631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0" name="GUIDE">
              <a:hlinkClick r:id="rId6" action="ppaction://hlinksldjump"/>
              <a:extLst>
                <a:ext uri="{FF2B5EF4-FFF2-40B4-BE49-F238E27FC236}">
                  <a16:creationId xmlns:a16="http://schemas.microsoft.com/office/drawing/2014/main" id="{256E7720-ED2D-4643-A38C-C78ACC773502}"/>
                </a:ext>
              </a:extLst>
            </p:cNvPr>
            <p:cNvSpPr txBox="1"/>
            <p:nvPr/>
          </p:nvSpPr>
          <p:spPr>
            <a:xfrm>
              <a:off x="-4678631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51" name="EXIT-icon" descr="전원">
              <a:extLst>
                <a:ext uri="{FF2B5EF4-FFF2-40B4-BE49-F238E27FC236}">
                  <a16:creationId xmlns:a16="http://schemas.microsoft.com/office/drawing/2014/main" id="{5D8E857F-92BC-4695-8653-7788C8D9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4539498" y="4831204"/>
              <a:ext cx="637200" cy="637200"/>
            </a:xfrm>
            <a:prstGeom prst="rect">
              <a:avLst/>
            </a:prstGeom>
          </p:spPr>
        </p:pic>
        <p:pic>
          <p:nvPicPr>
            <p:cNvPr id="52" name="CREDIT-icon" descr="사용자">
              <a:extLst>
                <a:ext uri="{FF2B5EF4-FFF2-40B4-BE49-F238E27FC236}">
                  <a16:creationId xmlns:a16="http://schemas.microsoft.com/office/drawing/2014/main" id="{DB414ECE-EFC5-4811-9D6D-38A6A6A2D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539498" y="3681590"/>
              <a:ext cx="637200" cy="637200"/>
            </a:xfrm>
            <a:prstGeom prst="rect">
              <a:avLst/>
            </a:prstGeom>
          </p:spPr>
        </p:pic>
        <p:pic>
          <p:nvPicPr>
            <p:cNvPr id="53" name="HELP-icon" descr="도움말">
              <a:extLst>
                <a:ext uri="{FF2B5EF4-FFF2-40B4-BE49-F238E27FC236}">
                  <a16:creationId xmlns:a16="http://schemas.microsoft.com/office/drawing/2014/main" id="{63D87A56-7505-44A6-8895-1681C7DD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4539498" y="2535245"/>
              <a:ext cx="637200" cy="637200"/>
            </a:xfrm>
            <a:prstGeom prst="rect">
              <a:avLst/>
            </a:prstGeom>
          </p:spPr>
        </p:pic>
        <p:pic>
          <p:nvPicPr>
            <p:cNvPr id="54" name="GUIDE-icon" descr="덮인 책">
              <a:extLst>
                <a:ext uri="{FF2B5EF4-FFF2-40B4-BE49-F238E27FC236}">
                  <a16:creationId xmlns:a16="http://schemas.microsoft.com/office/drawing/2014/main" id="{8DA21CB7-E745-4E47-AE7E-19F3E051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4539498" y="1387182"/>
              <a:ext cx="637200" cy="637200"/>
            </a:xfrm>
            <a:prstGeom prst="rect">
              <a:avLst/>
            </a:prstGeom>
          </p:spPr>
        </p:pic>
      </p:grpSp>
      <p:sp>
        <p:nvSpPr>
          <p:cNvPr id="58" name="경계직사각형">
            <a:extLst>
              <a:ext uri="{FF2B5EF4-FFF2-40B4-BE49-F238E27FC236}">
                <a16:creationId xmlns:a16="http://schemas.microsoft.com/office/drawing/2014/main" id="{57B341E9-F7DC-4CD8-B0BB-95939FD3C5D7}"/>
              </a:ext>
            </a:extLst>
          </p:cNvPr>
          <p:cNvSpPr/>
          <p:nvPr/>
        </p:nvSpPr>
        <p:spPr>
          <a:xfrm>
            <a:off x="-131886" y="-562433"/>
            <a:ext cx="9314726" cy="7982858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골절 로고">
            <a:hlinkClick r:id="rId15" action="ppaction://hlinksldjump"/>
            <a:extLst>
              <a:ext uri="{FF2B5EF4-FFF2-40B4-BE49-F238E27FC236}">
                <a16:creationId xmlns:a16="http://schemas.microsoft.com/office/drawing/2014/main" id="{F053B285-AC93-4137-9426-429CE7847D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92" y="19034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2" name="이스터애그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7C3ED5F2-4AAB-438E-BBDF-01493A50E0A6}"/>
              </a:ext>
            </a:extLst>
          </p:cNvPr>
          <p:cNvSpPr/>
          <p:nvPr/>
        </p:nvSpPr>
        <p:spPr>
          <a:xfrm>
            <a:off x="8831007" y="-562431"/>
            <a:ext cx="312994" cy="798285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SPECIALIST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986647" y="5260083"/>
            <a:ext cx="36592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SPECIALIST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6" name="오버시어">
            <a:hlinkClick r:id="rId19" action="ppaction://hlinksldjump"/>
            <a:extLst>
              <a:ext uri="{FF2B5EF4-FFF2-40B4-BE49-F238E27FC236}">
                <a16:creationId xmlns:a16="http://schemas.microsoft.com/office/drawing/2014/main" id="{81CB2F66-EF27-4BD7-8419-21F1E0A30D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587" y="3569866"/>
            <a:ext cx="4241760" cy="1695600"/>
          </a:xfrm>
          <a:prstGeom prst="rect">
            <a:avLst/>
          </a:prstGeom>
        </p:spPr>
      </p:pic>
      <p:sp>
        <p:nvSpPr>
          <p:cNvPr id="72" name="HEALER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462500" y="5264354"/>
            <a:ext cx="36652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HEALER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1" name="프로텍터">
            <a:hlinkClick r:id="rId21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9" y="3569864"/>
            <a:ext cx="4241764" cy="1695600"/>
          </a:xfrm>
          <a:prstGeom prst="rect">
            <a:avLst/>
          </a:prstGeom>
        </p:spPr>
      </p:pic>
      <p:sp>
        <p:nvSpPr>
          <p:cNvPr id="73" name="ATTACK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981161" y="1004588"/>
            <a:ext cx="36501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ATTACK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헌터">
            <a:hlinkClick r:id="rId23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75" y="1583981"/>
            <a:ext cx="4241764" cy="1695600"/>
          </a:xfrm>
          <a:prstGeom prst="rect">
            <a:avLst/>
          </a:prstGeom>
        </p:spPr>
      </p:pic>
      <p:sp>
        <p:nvSpPr>
          <p:cNvPr id="30" name="HEAVY">
            <a:extLst>
              <a:ext uri="{FF2B5EF4-FFF2-40B4-BE49-F238E27FC236}">
                <a16:creationId xmlns:a16="http://schemas.microsoft.com/office/drawing/2014/main" id="{D2B558DB-CAC2-4E7D-81A4-AA5ED5E15E6C}"/>
              </a:ext>
            </a:extLst>
          </p:cNvPr>
          <p:cNvSpPr txBox="1"/>
          <p:nvPr/>
        </p:nvSpPr>
        <p:spPr>
          <a:xfrm>
            <a:off x="475132" y="999209"/>
            <a:ext cx="36532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HEAVY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9" name="콜로서스">
            <a:hlinkClick r:id="rId25" action="ppaction://hlinksldjump"/>
            <a:extLst>
              <a:ext uri="{FF2B5EF4-FFF2-40B4-BE49-F238E27FC236}">
                <a16:creationId xmlns:a16="http://schemas.microsoft.com/office/drawing/2014/main" id="{8A76CA6C-71DC-4934-A15F-06D21EC8E7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4" y="1589367"/>
            <a:ext cx="4238986" cy="16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함선가이드 로고">
            <a:extLst>
              <a:ext uri="{FF2B5EF4-FFF2-40B4-BE49-F238E27FC236}">
                <a16:creationId xmlns:a16="http://schemas.microsoft.com/office/drawing/2014/main" id="{47038428-C31A-413D-9249-E58EDDD47DE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44000" y="2357905"/>
            <a:ext cx="4266018" cy="16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47AC8F-7836-49BD-924B-80D62A7A588B}"/>
              </a:ext>
            </a:extLst>
          </p:cNvPr>
          <p:cNvSpPr/>
          <p:nvPr/>
        </p:nvSpPr>
        <p:spPr>
          <a:xfrm>
            <a:off x="-495834" y="-1650961"/>
            <a:ext cx="10135588" cy="3393914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hlinkClick r:id="rId3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64" y="8953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8" name="그림 7">
            <a:hlinkClick r:id="rId6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80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8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72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912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12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76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916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1888093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28" y="2578396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4247266" y="463480"/>
            <a:ext cx="41886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51BC5D-0CFD-4322-99DA-1FCF81F4B129}">
  <we:reference id="wa104381411" version="1.0.0.0" store="ko-KR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1133</TotalTime>
  <Words>8256</Words>
  <Application>Microsoft Office PowerPoint</Application>
  <PresentationFormat>화면 슬라이드 쇼(4:3)</PresentationFormat>
  <Paragraphs>2035</Paragraphs>
  <Slides>62</Slides>
  <Notes>62</Notes>
  <HiddenSlides>1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Calibri Light</vt:lpstr>
      <vt:lpstr>Consolas</vt:lpstr>
      <vt:lpstr>Office 테마</vt:lpstr>
      <vt:lpstr>팔레트</vt:lpstr>
      <vt:lpstr>시작화면</vt:lpstr>
      <vt:lpstr>메뉴화면</vt:lpstr>
      <vt:lpstr>도움말 1</vt:lpstr>
      <vt:lpstr>도움말 2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AEGIS</vt:lpstr>
      <vt:lpstr>---</vt:lpstr>
      <vt:lpstr>----</vt:lpstr>
      <vt:lpstr>-----</vt:lpstr>
      <vt:lpstr>BASILISK</vt:lpstr>
      <vt:lpstr>---</vt:lpstr>
      <vt:lpstr>----</vt:lpstr>
      <vt:lpstr>-----</vt:lpstr>
      <vt:lpstr>BLACK WIDOW</vt:lpstr>
      <vt:lpstr>---</vt:lpstr>
      <vt:lpstr>----</vt:lpstr>
      <vt:lpstr>-----</vt:lpstr>
      <vt:lpstr>BROWLER</vt:lpstr>
      <vt:lpstr>---</vt:lpstr>
      <vt:lpstr>----</vt:lpstr>
      <vt:lpstr>-----</vt:lpstr>
      <vt:lpstr>CENTURION</vt:lpstr>
      <vt:lpstr>---</vt:lpstr>
      <vt:lpstr>----</vt:lpstr>
      <vt:lpstr>-----</vt:lpstr>
      <vt:lpstr>COLOSSUS</vt:lpstr>
      <vt:lpstr>---</vt:lpstr>
      <vt:lpstr>----</vt:lpstr>
      <vt:lpstr>-----</vt:lpstr>
      <vt:lpstr>DESTROYER</vt:lpstr>
      <vt:lpstr>---</vt:lpstr>
      <vt:lpstr>----</vt:lpstr>
      <vt:lpstr>-----</vt:lpstr>
      <vt:lpstr>DISPLACER</vt:lpstr>
      <vt:lpstr>---</vt:lpstr>
      <vt:lpstr>----</vt:lpstr>
      <vt:lpstr>-----</vt:lpstr>
      <vt:lpstr>DISRUPTOR</vt:lpstr>
      <vt:lpstr>---</vt:lpstr>
      <vt:lpstr>ENDEAVOR</vt:lpstr>
      <vt:lpstr>---</vt:lpstr>
      <vt:lpstr>ENFORCER</vt:lpstr>
      <vt:lpstr>---</vt:lpstr>
      <vt:lpstr>FURION</vt:lpstr>
      <vt:lpstr>---</vt:lpstr>
      <vt:lpstr>GHOST</vt:lpstr>
      <vt:lpstr>---</vt:lpstr>
      <vt:lpstr>GLADIATOR</vt:lpstr>
      <vt:lpstr>---</vt:lpstr>
      <vt:lpstr>----</vt:lpstr>
      <vt:lpstr>-----</vt:lpstr>
      <vt:lpstr>TOG II</vt:lpstr>
      <vt:lpstr>---</vt:lpstr>
      <vt:lpstr>COLOSSUS DRILL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446</cp:revision>
  <dcterms:created xsi:type="dcterms:W3CDTF">2018-09-20T06:45:20Z</dcterms:created>
  <dcterms:modified xsi:type="dcterms:W3CDTF">2018-10-02T03:36:07Z</dcterms:modified>
</cp:coreProperties>
</file>